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8D7F-87AB-4C96-9595-59C44118F176}" v="6318" dt="2022-06-30T14:08:51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cox oettinger" userId="bf738feb8eddd691" providerId="LiveId" clId="{68C28D7F-87AB-4C96-9595-59C44118F176}"/>
    <pc:docChg chg="undo custSel addSld delSld modSld sldOrd">
      <pc:chgData name="tomas cox oettinger" userId="bf738feb8eddd691" providerId="LiveId" clId="{68C28D7F-87AB-4C96-9595-59C44118F176}" dt="2022-06-30T14:08:53.738" v="7149" actId="47"/>
      <pc:docMkLst>
        <pc:docMk/>
      </pc:docMkLst>
      <pc:sldChg chg="modSp mod">
        <pc:chgData name="tomas cox oettinger" userId="bf738feb8eddd691" providerId="LiveId" clId="{68C28D7F-87AB-4C96-9595-59C44118F176}" dt="2022-06-30T14:08:45.930" v="7147" actId="20577"/>
        <pc:sldMkLst>
          <pc:docMk/>
          <pc:sldMk cId="3664183931" sldId="256"/>
        </pc:sldMkLst>
        <pc:spChg chg="mod">
          <ac:chgData name="tomas cox oettinger" userId="bf738feb8eddd691" providerId="LiveId" clId="{68C28D7F-87AB-4C96-9595-59C44118F176}" dt="2022-06-30T14:08:45.930" v="7147" actId="20577"/>
          <ac:spMkLst>
            <pc:docMk/>
            <pc:sldMk cId="3664183931" sldId="256"/>
            <ac:spMk id="4" creationId="{5892EDAA-3BD2-9644-FD15-08F9BB61CABC}"/>
          </ac:spMkLst>
        </pc:spChg>
      </pc:sldChg>
      <pc:sldChg chg="addSp delSp modSp mod delAnim modAnim">
        <pc:chgData name="tomas cox oettinger" userId="bf738feb8eddd691" providerId="LiveId" clId="{68C28D7F-87AB-4C96-9595-59C44118F176}" dt="2022-06-30T14:01:32.831" v="7048"/>
        <pc:sldMkLst>
          <pc:docMk/>
          <pc:sldMk cId="2571207582" sldId="257"/>
        </pc:sldMkLst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2" creationId="{73A32518-E6E6-3720-38D7-A39515BA13BA}"/>
          </ac:spMkLst>
        </pc:spChg>
        <pc:spChg chg="mod">
          <ac:chgData name="tomas cox oettinger" userId="bf738feb8eddd691" providerId="LiveId" clId="{68C28D7F-87AB-4C96-9595-59C44118F176}" dt="2022-06-27T13:13:55.044" v="27" actId="20577"/>
          <ac:spMkLst>
            <pc:docMk/>
            <pc:sldMk cId="2571207582" sldId="257"/>
            <ac:spMk id="3" creationId="{D97CEF39-A94F-9FE6-2482-64E228FA757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4" creationId="{5892EDAA-3BD2-9644-FD15-08F9BB61CABC}"/>
          </ac:spMkLst>
        </pc:spChg>
        <pc:spChg chg="del">
          <ac:chgData name="tomas cox oettinger" userId="bf738feb8eddd691" providerId="LiveId" clId="{68C28D7F-87AB-4C96-9595-59C44118F176}" dt="2022-06-27T13:14:06.985" v="32" actId="478"/>
          <ac:spMkLst>
            <pc:docMk/>
            <pc:sldMk cId="2571207582" sldId="257"/>
            <ac:spMk id="5" creationId="{1F97782D-AFA1-E459-BCF9-EA41E134AE0B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6" creationId="{78C4F809-0892-FE07-40BB-CFA032D19BB5}"/>
          </ac:spMkLst>
        </pc:spChg>
        <pc:spChg chg="mod">
          <ac:chgData name="tomas cox oettinger" userId="bf738feb8eddd691" providerId="LiveId" clId="{68C28D7F-87AB-4C96-9595-59C44118F176}" dt="2022-06-28T14:05:28.461" v="2262" actId="12"/>
          <ac:spMkLst>
            <pc:docMk/>
            <pc:sldMk cId="2571207582" sldId="257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7T13:14:07.519" v="33" actId="478"/>
          <ac:spMkLst>
            <pc:docMk/>
            <pc:sldMk cId="2571207582" sldId="257"/>
            <ac:spMk id="8" creationId="{F2F313F6-F124-73D6-92BC-94173AB53923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9" creationId="{C8904A3A-53FE-DE3C-FB0F-1DBBB138A731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0" creationId="{DB4760B2-96C0-7DC4-DE90-BB4D08A0C860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1" creationId="{7A27A948-540E-1B54-3100-869ACDFAAF26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2" creationId="{4A6B01C2-CAA2-1054-8722-B87663BE28F0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3" creationId="{53A65010-2FE8-B356-BA69-64C59CF38993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4" creationId="{5C301152-F47C-4215-20A1-2B71E79A5D38}"/>
          </ac:spMkLst>
        </pc:spChg>
        <pc:spChg chg="del">
          <ac:chgData name="tomas cox oettinger" userId="bf738feb8eddd691" providerId="LiveId" clId="{68C28D7F-87AB-4C96-9595-59C44118F176}" dt="2022-06-27T13:14:04.355" v="30" actId="478"/>
          <ac:spMkLst>
            <pc:docMk/>
            <pc:sldMk cId="2571207582" sldId="257"/>
            <ac:spMk id="15" creationId="{58D9ED71-E4A5-E3AC-0575-2BEDC18B86BF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7" creationId="{67F8B322-2C2C-F3BE-C6DA-E9E0CC4DDF1D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8" creationId="{95B3388A-5F98-180C-AF50-7A95E10EAC3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9" creationId="{B928D798-6505-7F9E-9A2A-C5B77A454972}"/>
          </ac:spMkLst>
        </pc:spChg>
        <pc:spChg chg="add del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0" creationId="{B51D62EC-B08E-4128-2916-720095EDD22D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1" creationId="{F5CCAE5C-31AD-ED27-E25C-1B312C1D6D83}"/>
          </ac:spMkLst>
        </pc:spChg>
        <pc:spChg chg="add mod">
          <ac:chgData name="tomas cox oettinger" userId="bf738feb8eddd691" providerId="LiveId" clId="{68C28D7F-87AB-4C96-9595-59C44118F176}" dt="2022-06-27T13:44:46.360" v="511" actId="20577"/>
          <ac:spMkLst>
            <pc:docMk/>
            <pc:sldMk cId="2571207582" sldId="257"/>
            <ac:spMk id="22" creationId="{44115AD1-0A72-6AC6-7168-73AB12177B40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3" creationId="{F23EE501-52E8-A646-44B4-7196005ADDD1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4" creationId="{DD991477-3F7C-087E-1EF0-EB3DB200FD46}"/>
          </ac:spMkLst>
        </pc:spChg>
        <pc:spChg chg="add del mod">
          <ac:chgData name="tomas cox oettinger" userId="bf738feb8eddd691" providerId="LiveId" clId="{68C28D7F-87AB-4C96-9595-59C44118F176}" dt="2022-06-27T13:41:37.324" v="419"/>
          <ac:spMkLst>
            <pc:docMk/>
            <pc:sldMk cId="2571207582" sldId="257"/>
            <ac:spMk id="25" creationId="{F53F39F0-494D-FFE8-EC19-9435883802DA}"/>
          </ac:spMkLst>
        </pc:spChg>
        <pc:spChg chg="add del mod">
          <ac:chgData name="tomas cox oettinger" userId="bf738feb8eddd691" providerId="LiveId" clId="{68C28D7F-87AB-4C96-9595-59C44118F176}" dt="2022-06-27T13:41:36.870" v="418"/>
          <ac:spMkLst>
            <pc:docMk/>
            <pc:sldMk cId="2571207582" sldId="257"/>
            <ac:spMk id="26" creationId="{0201893D-0162-6913-3F24-EE3FED14D236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7" creationId="{203AF815-4A7A-907A-13A2-0AD5FBDB31E8}"/>
          </ac:spMkLst>
        </pc:spChg>
        <pc:spChg chg="add mod">
          <ac:chgData name="tomas cox oettinger" userId="bf738feb8eddd691" providerId="LiveId" clId="{68C28D7F-87AB-4C96-9595-59C44118F176}" dt="2022-06-27T13:44:01.609" v="497" actId="1076"/>
          <ac:spMkLst>
            <pc:docMk/>
            <pc:sldMk cId="2571207582" sldId="257"/>
            <ac:spMk id="28" creationId="{02D468FF-FA53-01EA-2F5E-6843717B0371}"/>
          </ac:spMkLst>
        </pc:spChg>
        <pc:spChg chg="add del mod">
          <ac:chgData name="tomas cox oettinger" userId="bf738feb8eddd691" providerId="LiveId" clId="{68C28D7F-87AB-4C96-9595-59C44118F176}" dt="2022-06-27T13:43:23.106" v="487" actId="478"/>
          <ac:spMkLst>
            <pc:docMk/>
            <pc:sldMk cId="2571207582" sldId="257"/>
            <ac:spMk id="29" creationId="{C6BF6EF6-C4FE-D48A-9414-54AE8DF09628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31" creationId="{5BF00919-BCB0-9929-4512-95DF7B39BC9F}"/>
          </ac:spMkLst>
        </pc:spChg>
        <pc:spChg chg="add mod">
          <ac:chgData name="tomas cox oettinger" userId="bf738feb8eddd691" providerId="LiveId" clId="{68C28D7F-87AB-4C96-9595-59C44118F176}" dt="2022-06-27T13:44:30.409" v="507" actId="1076"/>
          <ac:spMkLst>
            <pc:docMk/>
            <pc:sldMk cId="2571207582" sldId="257"/>
            <ac:spMk id="32" creationId="{0D9B3BDA-0AB5-4537-2FAF-4FB5D136ECAD}"/>
          </ac:spMkLst>
        </pc:spChg>
        <pc:spChg chg="add mod">
          <ac:chgData name="tomas cox oettinger" userId="bf738feb8eddd691" providerId="LiveId" clId="{68C28D7F-87AB-4C96-9595-59C44118F176}" dt="2022-06-28T13:12:51.553" v="548" actId="20577"/>
          <ac:spMkLst>
            <pc:docMk/>
            <pc:sldMk cId="2571207582" sldId="257"/>
            <ac:spMk id="33" creationId="{0DFDA0B0-8011-ECBC-221E-DAA0D9D7903A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4" creationId="{56FE01FB-FFFA-2D85-BC17-115F573140A4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5" creationId="{E492C539-1286-83A3-740D-2F1BCD55F15E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6" creationId="{79FD98E2-3937-3F3B-746F-DF66BB8663C3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37" creationId="{DED4BB90-EE08-3BEF-A6A3-BAE249748098}"/>
          </ac:spMkLst>
        </pc:spChg>
        <pc:spChg chg="add mod">
          <ac:chgData name="tomas cox oettinger" userId="bf738feb8eddd691" providerId="LiveId" clId="{68C28D7F-87AB-4C96-9595-59C44118F176}" dt="2022-06-28T13:12:45.483" v="540" actId="688"/>
          <ac:spMkLst>
            <pc:docMk/>
            <pc:sldMk cId="2571207582" sldId="257"/>
            <ac:spMk id="38" creationId="{0C5F8BF8-F27D-24CE-903C-0F2E0DFE6D4F}"/>
          </ac:spMkLst>
        </pc:spChg>
        <pc:spChg chg="add del mod">
          <ac:chgData name="tomas cox oettinger" userId="bf738feb8eddd691" providerId="LiveId" clId="{68C28D7F-87AB-4C96-9595-59C44118F176}" dt="2022-06-28T13:12:55.190" v="550"/>
          <ac:spMkLst>
            <pc:docMk/>
            <pc:sldMk cId="2571207582" sldId="257"/>
            <ac:spMk id="39" creationId="{187BFFFA-4AE1-16FB-9D28-4C61317E9F05}"/>
          </ac:spMkLst>
        </pc:spChg>
        <pc:spChg chg="add del mod">
          <ac:chgData name="tomas cox oettinger" userId="bf738feb8eddd691" providerId="LiveId" clId="{68C28D7F-87AB-4C96-9595-59C44118F176}" dt="2022-06-28T13:12:58.200" v="552"/>
          <ac:spMkLst>
            <pc:docMk/>
            <pc:sldMk cId="2571207582" sldId="257"/>
            <ac:spMk id="40" creationId="{B8E2A77A-9421-CD09-EEE4-E06E747B17D2}"/>
          </ac:spMkLst>
        </pc:spChg>
        <pc:spChg chg="add mod">
          <ac:chgData name="tomas cox oettinger" userId="bf738feb8eddd691" providerId="LiveId" clId="{68C28D7F-87AB-4C96-9595-59C44118F176}" dt="2022-06-28T13:13:15.404" v="566" actId="1076"/>
          <ac:spMkLst>
            <pc:docMk/>
            <pc:sldMk cId="2571207582" sldId="257"/>
            <ac:spMk id="41" creationId="{E1343AB5-1661-AC67-5506-A607CEC2391E}"/>
          </ac:spMkLst>
        </pc:spChg>
        <pc:picChg chg="del">
          <ac:chgData name="tomas cox oettinger" userId="bf738feb8eddd691" providerId="LiveId" clId="{68C28D7F-87AB-4C96-9595-59C44118F176}" dt="2022-06-27T13:14:03.251" v="29" actId="478"/>
          <ac:picMkLst>
            <pc:docMk/>
            <pc:sldMk cId="2571207582" sldId="257"/>
            <ac:picMk id="16" creationId="{6801D3A3-CFC4-2BF5-E817-FDDFA878349C}"/>
          </ac:picMkLst>
        </pc:picChg>
        <pc:picChg chg="add mod">
          <ac:chgData name="tomas cox oettinger" userId="bf738feb8eddd691" providerId="LiveId" clId="{68C28D7F-87AB-4C96-9595-59C44118F176}" dt="2022-06-27T13:37:35.057" v="174" actId="1076"/>
          <ac:picMkLst>
            <pc:docMk/>
            <pc:sldMk cId="2571207582" sldId="257"/>
            <ac:picMk id="1026" creationId="{687070AB-B06C-9085-9C9C-DC2CBE22EDDD}"/>
          </ac:picMkLst>
        </pc:picChg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660106037" sldId="258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2546115415" sldId="259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3159552162" sldId="260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696437353" sldId="261"/>
        </pc:sldMkLst>
      </pc:sldChg>
      <pc:sldChg chg="add del">
        <pc:chgData name="tomas cox oettinger" userId="bf738feb8eddd691" providerId="LiveId" clId="{68C28D7F-87AB-4C96-9595-59C44118F176}" dt="2022-06-30T13:56:48.427" v="7023" actId="47"/>
        <pc:sldMkLst>
          <pc:docMk/>
          <pc:sldMk cId="127325514" sldId="262"/>
        </pc:sldMkLst>
      </pc:sldChg>
      <pc:sldChg chg="add del">
        <pc:chgData name="tomas cox oettinger" userId="bf738feb8eddd691" providerId="LiveId" clId="{68C28D7F-87AB-4C96-9595-59C44118F176}" dt="2022-06-30T14:08:53.738" v="7149" actId="47"/>
        <pc:sldMkLst>
          <pc:docMk/>
          <pc:sldMk cId="1246691709" sldId="263"/>
        </pc:sldMkLst>
      </pc:sldChg>
      <pc:sldChg chg="addSp delSp modSp add mod delAnim modAnim">
        <pc:chgData name="tomas cox oettinger" userId="bf738feb8eddd691" providerId="LiveId" clId="{68C28D7F-87AB-4C96-9595-59C44118F176}" dt="2022-06-30T14:03:04.906" v="7062"/>
        <pc:sldMkLst>
          <pc:docMk/>
          <pc:sldMk cId="3159471673" sldId="264"/>
        </pc:sldMkLst>
        <pc:spChg chg="mod">
          <ac:chgData name="tomas cox oettinger" userId="bf738feb8eddd691" providerId="LiveId" clId="{68C28D7F-87AB-4C96-9595-59C44118F176}" dt="2022-06-28T13:15:05.372" v="675" actId="20577"/>
          <ac:spMkLst>
            <pc:docMk/>
            <pc:sldMk cId="3159471673" sldId="264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2:17.228" v="4065" actId="20577"/>
          <ac:spMkLst>
            <pc:docMk/>
            <pc:sldMk cId="3159471673" sldId="264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3:16:56.804" v="874" actId="1036"/>
          <ac:spMkLst>
            <pc:docMk/>
            <pc:sldMk cId="3159471673" sldId="264"/>
            <ac:spMk id="19" creationId="{FF4D2EC7-0043-A47A-A34C-8F5CD8901496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0" creationId="{B51D62EC-B08E-4128-2916-720095EDD22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1" creationId="{F5CCAE5C-31AD-ED27-E25C-1B312C1D6D83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2" creationId="{44115AD1-0A72-6AC6-7168-73AB12177B40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3" creationId="{F23EE501-52E8-A646-44B4-7196005ADDD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4" creationId="{DD991477-3F7C-087E-1EF0-EB3DB200FD46}"/>
          </ac:spMkLst>
        </pc:spChg>
        <pc:spChg chg="add mod">
          <ac:chgData name="tomas cox oettinger" userId="bf738feb8eddd691" providerId="LiveId" clId="{68C28D7F-87AB-4C96-9595-59C44118F176}" dt="2022-06-28T14:05:21.585" v="2261" actId="5793"/>
          <ac:spMkLst>
            <pc:docMk/>
            <pc:sldMk cId="3159471673" sldId="264"/>
            <ac:spMk id="26" creationId="{B7762058-02AA-CFA1-BF6F-BE3BC7413B69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7" creationId="{203AF815-4A7A-907A-13A2-0AD5FBDB31E8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8" creationId="{02D468FF-FA53-01EA-2F5E-6843717B037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1" creationId="{5BF00919-BCB0-9929-4512-95DF7B39BC9F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2" creationId="{0D9B3BDA-0AB5-4537-2FAF-4FB5D136ECA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3" creationId="{0DFDA0B0-8011-ECBC-221E-DAA0D9D7903A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4" creationId="{56FE01FB-FFFA-2D85-BC17-115F573140A4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5" creationId="{E492C539-1286-83A3-740D-2F1BCD55F15E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6" creationId="{79FD98E2-3937-3F3B-746F-DF66BB8663C3}"/>
          </ac:spMkLst>
        </pc:spChg>
        <pc:picChg chg="add mod modCrop">
          <ac:chgData name="tomas cox oettinger" userId="bf738feb8eddd691" providerId="LiveId" clId="{68C28D7F-87AB-4C96-9595-59C44118F176}" dt="2022-06-28T13:20:04.683" v="882" actId="1076"/>
          <ac:picMkLst>
            <pc:docMk/>
            <pc:sldMk cId="3159471673" sldId="264"/>
            <ac:picMk id="25" creationId="{E3E15D07-EFB0-D3EB-DC24-B0990C62E3D8}"/>
          </ac:picMkLst>
        </pc:picChg>
        <pc:picChg chg="del">
          <ac:chgData name="tomas cox oettinger" userId="bf738feb8eddd691" providerId="LiveId" clId="{68C28D7F-87AB-4C96-9595-59C44118F176}" dt="2022-06-28T13:12:10.238" v="533" actId="478"/>
          <ac:picMkLst>
            <pc:docMk/>
            <pc:sldMk cId="3159471673" sldId="264"/>
            <ac:picMk id="1026" creationId="{687070AB-B06C-9085-9C9C-DC2CBE22EDD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3:51.613" v="7068"/>
        <pc:sldMkLst>
          <pc:docMk/>
          <pc:sldMk cId="540252931" sldId="265"/>
        </pc:sldMkLst>
        <pc:spChg chg="mod">
          <ac:chgData name="tomas cox oettinger" userId="bf738feb8eddd691" providerId="LiveId" clId="{68C28D7F-87AB-4C96-9595-59C44118F176}" dt="2022-06-28T13:54:21.842" v="1798" actId="20577"/>
          <ac:spMkLst>
            <pc:docMk/>
            <pc:sldMk cId="540252931" sldId="265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3:44:12.467" v="1286"/>
          <ac:spMkLst>
            <pc:docMk/>
            <pc:sldMk cId="540252931" sldId="265"/>
            <ac:spMk id="5" creationId="{20675E09-2859-C64E-46CC-53C6AADE7EA7}"/>
          </ac:spMkLst>
        </pc:spChg>
        <pc:spChg chg="mod">
          <ac:chgData name="tomas cox oettinger" userId="bf738feb8eddd691" providerId="LiveId" clId="{68C28D7F-87AB-4C96-9595-59C44118F176}" dt="2022-06-28T13:53:11.160" v="1760" actId="20577"/>
          <ac:spMkLst>
            <pc:docMk/>
            <pc:sldMk cId="540252931" sldId="265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37:43.186" v="3206" actId="20577"/>
          <ac:spMkLst>
            <pc:docMk/>
            <pc:sldMk cId="540252931" sldId="265"/>
            <ac:spMk id="9" creationId="{E01DCC2C-98CC-AED5-1A47-6E91A0F9E763}"/>
          </ac:spMkLst>
        </pc:spChg>
        <pc:spChg chg="add mod">
          <ac:chgData name="tomas cox oettinger" userId="bf738feb8eddd691" providerId="LiveId" clId="{68C28D7F-87AB-4C96-9595-59C44118F176}" dt="2022-06-28T13:53:15.965" v="1779" actId="1035"/>
          <ac:spMkLst>
            <pc:docMk/>
            <pc:sldMk cId="540252931" sldId="265"/>
            <ac:spMk id="10" creationId="{DB0D112F-4B40-8629-13CB-AADC287C8228}"/>
          </ac:spMkLst>
        </pc:spChg>
        <pc:picChg chg="add del">
          <ac:chgData name="tomas cox oettinger" userId="bf738feb8eddd691" providerId="LiveId" clId="{68C28D7F-87AB-4C96-9595-59C44118F176}" dt="2022-06-28T13:19:51.941" v="876" actId="21"/>
          <ac:picMkLst>
            <pc:docMk/>
            <pc:sldMk cId="540252931" sldId="265"/>
            <ac:picMk id="4" creationId="{58511787-0771-9518-D924-A3578D72B8B6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6" creationId="{AE6A8F1E-98BF-D552-1AC2-7C1948C8E5A0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8" creationId="{7B589DBF-D9AA-F0E1-29A5-E3C8E8573847}"/>
          </ac:picMkLst>
        </pc:picChg>
      </pc:sldChg>
      <pc:sldChg chg="addSp delSp modSp add mod ord delAnim modAnim">
        <pc:chgData name="tomas cox oettinger" userId="bf738feb8eddd691" providerId="LiveId" clId="{68C28D7F-87AB-4C96-9595-59C44118F176}" dt="2022-06-30T14:04:59.723" v="7084"/>
        <pc:sldMkLst>
          <pc:docMk/>
          <pc:sldMk cId="1190704177" sldId="266"/>
        </pc:sldMkLst>
        <pc:spChg chg="mod">
          <ac:chgData name="tomas cox oettinger" userId="bf738feb8eddd691" providerId="LiveId" clId="{68C28D7F-87AB-4C96-9595-59C44118F176}" dt="2022-06-28T19:00:37.969" v="2676"/>
          <ac:spMkLst>
            <pc:docMk/>
            <pc:sldMk cId="1190704177" sldId="266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9:01:08.781" v="2681" actId="22"/>
          <ac:spMkLst>
            <pc:docMk/>
            <pc:sldMk cId="1190704177" sldId="266"/>
            <ac:spMk id="6" creationId="{DE3904EE-2CC9-5CB7-ECE8-593C6EA7951D}"/>
          </ac:spMkLst>
        </pc:spChg>
        <pc:spChg chg="mod">
          <ac:chgData name="tomas cox oettinger" userId="bf738feb8eddd691" providerId="LiveId" clId="{68C28D7F-87AB-4C96-9595-59C44118F176}" dt="2022-06-28T19:25:08.819" v="2968" actId="20577"/>
          <ac:spMkLst>
            <pc:docMk/>
            <pc:sldMk cId="1190704177" sldId="266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3:55:06.114" v="1827" actId="478"/>
          <ac:spMkLst>
            <pc:docMk/>
            <pc:sldMk cId="1190704177" sldId="266"/>
            <ac:spMk id="9" creationId="{E01DCC2C-98CC-AED5-1A47-6E91A0F9E763}"/>
          </ac:spMkLst>
        </pc:spChg>
        <pc:spChg chg="del">
          <ac:chgData name="tomas cox oettinger" userId="bf738feb8eddd691" providerId="LiveId" clId="{68C28D7F-87AB-4C96-9595-59C44118F176}" dt="2022-06-28T13:55:04.414" v="1826" actId="478"/>
          <ac:spMkLst>
            <pc:docMk/>
            <pc:sldMk cId="1190704177" sldId="266"/>
            <ac:spMk id="10" creationId="{DB0D112F-4B40-8629-13CB-AADC287C8228}"/>
          </ac:spMkLst>
        </pc:spChg>
        <pc:spChg chg="add del">
          <ac:chgData name="tomas cox oettinger" userId="bf738feb8eddd691" providerId="LiveId" clId="{68C28D7F-87AB-4C96-9595-59C44118F176}" dt="2022-06-28T19:02:22.557" v="2701" actId="478"/>
          <ac:spMkLst>
            <pc:docMk/>
            <pc:sldMk cId="1190704177" sldId="266"/>
            <ac:spMk id="11" creationId="{3A3D5AD5-DB1D-0AF7-6818-6C1414A93400}"/>
          </ac:spMkLst>
        </pc:spChg>
        <pc:spChg chg="add del mod">
          <ac:chgData name="tomas cox oettinger" userId="bf738feb8eddd691" providerId="LiveId" clId="{68C28D7F-87AB-4C96-9595-59C44118F176}" dt="2022-06-28T19:22:05.269" v="2818" actId="478"/>
          <ac:spMkLst>
            <pc:docMk/>
            <pc:sldMk cId="1190704177" sldId="266"/>
            <ac:spMk id="15" creationId="{B962EF36-547E-762B-6184-134396AE01C0}"/>
          </ac:spMkLst>
        </pc:spChg>
        <pc:spChg chg="add mod">
          <ac:chgData name="tomas cox oettinger" userId="bf738feb8eddd691" providerId="LiveId" clId="{68C28D7F-87AB-4C96-9595-59C44118F176}" dt="2022-06-28T19:24:33.900" v="2905" actId="122"/>
          <ac:spMkLst>
            <pc:docMk/>
            <pc:sldMk cId="1190704177" sldId="266"/>
            <ac:spMk id="20" creationId="{0485CB5E-3312-2EAD-1C82-E3EC2E819F94}"/>
          </ac:spMkLst>
        </pc:spChg>
        <pc:spChg chg="add mod">
          <ac:chgData name="tomas cox oettinger" userId="bf738feb8eddd691" providerId="LiveId" clId="{68C28D7F-87AB-4C96-9595-59C44118F176}" dt="2022-06-28T19:24:50.857" v="2930" actId="20577"/>
          <ac:spMkLst>
            <pc:docMk/>
            <pc:sldMk cId="1190704177" sldId="266"/>
            <ac:spMk id="21" creationId="{B5197121-B93A-31A7-2525-03FA8E03B6FC}"/>
          </ac:spMkLst>
        </pc:spChg>
        <pc:graphicFrameChg chg="add del mod">
          <ac:chgData name="tomas cox oettinger" userId="bf738feb8eddd691" providerId="LiveId" clId="{68C28D7F-87AB-4C96-9595-59C44118F176}" dt="2022-06-28T19:01:06.093" v="2678"/>
          <ac:graphicFrameMkLst>
            <pc:docMk/>
            <pc:sldMk cId="1190704177" sldId="266"/>
            <ac:graphicFrameMk id="2" creationId="{06425740-CD90-653B-7E5F-6C4E90829532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2:25.761" v="2702" actId="478"/>
          <ac:graphicFrameMkLst>
            <pc:docMk/>
            <pc:sldMk cId="1190704177" sldId="266"/>
            <ac:graphicFrameMk id="5" creationId="{EDAC92F3-52B6-5124-FA24-F1F9683C5CE1}"/>
          </ac:graphicFrameMkLst>
        </pc:graphicFrameChg>
        <pc:graphicFrameChg chg="add del mod">
          <ac:chgData name="tomas cox oettinger" userId="bf738feb8eddd691" providerId="LiveId" clId="{68C28D7F-87AB-4C96-9595-59C44118F176}" dt="2022-06-28T19:02:15.400" v="2696"/>
          <ac:graphicFrameMkLst>
            <pc:docMk/>
            <pc:sldMk cId="1190704177" sldId="266"/>
            <ac:graphicFrameMk id="8" creationId="{35B0B72E-01B4-BFB6-65A4-6FB61F3D3434}"/>
          </ac:graphicFrameMkLst>
        </pc:graphicFrameChg>
        <pc:graphicFrameChg chg="add del mod">
          <ac:chgData name="tomas cox oettinger" userId="bf738feb8eddd691" providerId="LiveId" clId="{68C28D7F-87AB-4C96-9595-59C44118F176}" dt="2022-06-28T19:02:17.088" v="2698"/>
          <ac:graphicFrameMkLst>
            <pc:docMk/>
            <pc:sldMk cId="1190704177" sldId="266"/>
            <ac:graphicFrameMk id="9" creationId="{5D5D4AE3-323C-259A-E585-D1BD5177D5BB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7:59.983" v="2730" actId="478"/>
          <ac:graphicFrameMkLst>
            <pc:docMk/>
            <pc:sldMk cId="1190704177" sldId="266"/>
            <ac:graphicFrameMk id="12" creationId="{2BF498D4-F38C-709C-8B32-02D21B4F6741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24:56.664" v="2931" actId="1076"/>
          <ac:graphicFrameMkLst>
            <pc:docMk/>
            <pc:sldMk cId="1190704177" sldId="266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3:55:00.734" v="1823" actId="478"/>
          <ac:picMkLst>
            <pc:docMk/>
            <pc:sldMk cId="1190704177" sldId="266"/>
            <ac:picMk id="6" creationId="{AE6A8F1E-98BF-D552-1AC2-7C1948C8E5A0}"/>
          </ac:picMkLst>
        </pc:picChg>
        <pc:picChg chg="del">
          <ac:chgData name="tomas cox oettinger" userId="bf738feb8eddd691" providerId="LiveId" clId="{68C28D7F-87AB-4C96-9595-59C44118F176}" dt="2022-06-28T13:55:01.272" v="1824" actId="478"/>
          <ac:picMkLst>
            <pc:docMk/>
            <pc:sldMk cId="1190704177" sldId="266"/>
            <ac:picMk id="8" creationId="{7B589DBF-D9AA-F0E1-29A5-E3C8E8573847}"/>
          </ac:picMkLst>
        </pc:picChg>
        <pc:picChg chg="add mod modCrop">
          <ac:chgData name="tomas cox oettinger" userId="bf738feb8eddd691" providerId="LiveId" clId="{68C28D7F-87AB-4C96-9595-59C44118F176}" dt="2022-06-28T19:23:45.238" v="2844" actId="1076"/>
          <ac:picMkLst>
            <pc:docMk/>
            <pc:sldMk cId="1190704177" sldId="266"/>
            <ac:picMk id="17" creationId="{42F15251-C582-A121-2650-5B3A7E34F302}"/>
          </ac:picMkLst>
        </pc:picChg>
        <pc:picChg chg="add mod modCrop">
          <ac:chgData name="tomas cox oettinger" userId="bf738feb8eddd691" providerId="LiveId" clId="{68C28D7F-87AB-4C96-9595-59C44118F176}" dt="2022-06-28T19:25:13.616" v="2969" actId="14100"/>
          <ac:picMkLst>
            <pc:docMk/>
            <pc:sldMk cId="1190704177" sldId="266"/>
            <ac:picMk id="19" creationId="{7D164747-5FB7-199E-7BF6-FA443F7C4C4D}"/>
          </ac:picMkLst>
        </pc:picChg>
      </pc:sldChg>
      <pc:sldChg chg="modSp add mod modAnim">
        <pc:chgData name="tomas cox oettinger" userId="bf738feb8eddd691" providerId="LiveId" clId="{68C28D7F-87AB-4C96-9595-59C44118F176}" dt="2022-06-30T14:04:04.457" v="7071"/>
        <pc:sldMkLst>
          <pc:docMk/>
          <pc:sldMk cId="2503227223" sldId="267"/>
        </pc:sldMkLst>
        <pc:spChg chg="mod">
          <ac:chgData name="tomas cox oettinger" userId="bf738feb8eddd691" providerId="LiveId" clId="{68C28D7F-87AB-4C96-9595-59C44118F176}" dt="2022-06-28T19:00:34.234" v="2672" actId="20577"/>
          <ac:spMkLst>
            <pc:docMk/>
            <pc:sldMk cId="2503227223" sldId="267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8T19:00:24.136" v="2667" actId="20577"/>
          <ac:spMkLst>
            <pc:docMk/>
            <pc:sldMk cId="2503227223" sldId="267"/>
            <ac:spMk id="7" creationId="{FB61F8A2-7E69-1D3A-9C8D-54959A1B635E}"/>
          </ac:spMkLst>
        </pc:spChg>
      </pc:sldChg>
      <pc:sldChg chg="addSp delSp modSp add mod addAnim delAnim modAnim">
        <pc:chgData name="tomas cox oettinger" userId="bf738feb8eddd691" providerId="LiveId" clId="{68C28D7F-87AB-4C96-9595-59C44118F176}" dt="2022-06-30T14:05:27.490" v="7089"/>
        <pc:sldMkLst>
          <pc:docMk/>
          <pc:sldMk cId="3309606432" sldId="268"/>
        </pc:sldMkLst>
        <pc:spChg chg="mod">
          <ac:chgData name="tomas cox oettinger" userId="bf738feb8eddd691" providerId="LiveId" clId="{68C28D7F-87AB-4C96-9595-59C44118F176}" dt="2022-06-28T19:35:51.193" v="2998" actId="20577"/>
          <ac:spMkLst>
            <pc:docMk/>
            <pc:sldMk cId="3309606432" sldId="268"/>
            <ac:spMk id="3" creationId="{D97CEF39-A94F-9FE6-2482-64E228FA7571}"/>
          </ac:spMkLst>
        </pc:spChg>
        <pc:spChg chg="add del mod">
          <ac:chgData name="tomas cox oettinger" userId="bf738feb8eddd691" providerId="LiveId" clId="{68C28D7F-87AB-4C96-9595-59C44118F176}" dt="2022-06-28T19:40:37.944" v="3371" actId="20577"/>
          <ac:spMkLst>
            <pc:docMk/>
            <pc:sldMk cId="3309606432" sldId="268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9:35:39.997" v="2974" actId="478"/>
          <ac:spMkLst>
            <pc:docMk/>
            <pc:sldMk cId="3309606432" sldId="268"/>
            <ac:spMk id="20" creationId="{0485CB5E-3312-2EAD-1C82-E3EC2E819F94}"/>
          </ac:spMkLst>
        </pc:spChg>
        <pc:spChg chg="del">
          <ac:chgData name="tomas cox oettinger" userId="bf738feb8eddd691" providerId="LiveId" clId="{68C28D7F-87AB-4C96-9595-59C44118F176}" dt="2022-06-28T19:35:40.531" v="2975" actId="478"/>
          <ac:spMkLst>
            <pc:docMk/>
            <pc:sldMk cId="3309606432" sldId="268"/>
            <ac:spMk id="21" creationId="{B5197121-B93A-31A7-2525-03FA8E03B6FC}"/>
          </ac:spMkLst>
        </pc:sp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9" creationId="{BB7C8B22-5EDB-59EC-1BF0-B70D191931DF}"/>
          </ac:graphicFrameMkLst>
        </pc:graphicFrame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10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35:37.830" v="2971" actId="478"/>
          <ac:graphicFrameMkLst>
            <pc:docMk/>
            <pc:sldMk cId="3309606432" sldId="268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9:35:39.220" v="2973" actId="478"/>
          <ac:picMkLst>
            <pc:docMk/>
            <pc:sldMk cId="3309606432" sldId="268"/>
            <ac:picMk id="17" creationId="{42F15251-C582-A121-2650-5B3A7E34F302}"/>
          </ac:picMkLst>
        </pc:picChg>
        <pc:picChg chg="del">
          <ac:chgData name="tomas cox oettinger" userId="bf738feb8eddd691" providerId="LiveId" clId="{68C28D7F-87AB-4C96-9595-59C44118F176}" dt="2022-06-28T19:35:38.771" v="2972" actId="478"/>
          <ac:picMkLst>
            <pc:docMk/>
            <pc:sldMk cId="3309606432" sldId="268"/>
            <ac:picMk id="19" creationId="{7D164747-5FB7-199E-7BF6-FA443F7C4C4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6:31.226" v="7104"/>
        <pc:sldMkLst>
          <pc:docMk/>
          <pc:sldMk cId="3529833019" sldId="269"/>
        </pc:sldMkLst>
        <pc:spChg chg="mod">
          <ac:chgData name="tomas cox oettinger" userId="bf738feb8eddd691" providerId="LiveId" clId="{68C28D7F-87AB-4C96-9595-59C44118F176}" dt="2022-06-28T19:44:18.068" v="3397" actId="20577"/>
          <ac:spMkLst>
            <pc:docMk/>
            <pc:sldMk cId="3529833019" sldId="269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1:17.190" v="3978" actId="20577"/>
          <ac:spMkLst>
            <pc:docMk/>
            <pc:sldMk cId="3529833019" sldId="269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2" creationId="{B0F43589-4E8D-C22D-9414-952A24B45294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3" creationId="{474A9028-FF53-A385-351D-61B6DEB8F31D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4" creationId="{A64557D8-AFBD-0DCB-6493-D9CB6DA99ACD}"/>
          </ac:spMkLst>
        </pc:sp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9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10" creationId="{BB7C8B22-5EDB-59EC-1BF0-B70D191931DF}"/>
          </ac:graphicFrameMkLst>
        </pc:graphicFrame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6" creationId="{5E02C3FA-B202-04EC-D544-B42277A04DE5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00.760" v="7109"/>
        <pc:sldMkLst>
          <pc:docMk/>
          <pc:sldMk cId="2010091060" sldId="270"/>
        </pc:sldMkLst>
        <pc:spChg chg="mod">
          <ac:chgData name="tomas cox oettinger" userId="bf738feb8eddd691" providerId="LiveId" clId="{68C28D7F-87AB-4C96-9595-59C44118F176}" dt="2022-06-29T12:50:53.174" v="3907" actId="20577"/>
          <ac:spMkLst>
            <pc:docMk/>
            <pc:sldMk cId="2010091060" sldId="270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38:49.795" v="4789" actId="1076"/>
          <ac:spMkLst>
            <pc:docMk/>
            <pc:sldMk cId="2010091060" sldId="270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04:56.497" v="4616" actId="20577"/>
          <ac:spMkLst>
            <pc:docMk/>
            <pc:sldMk cId="2010091060" sldId="270"/>
            <ac:spMk id="8" creationId="{BDA9E608-2DD1-0DFC-532A-C011B6C1E6EC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2" creationId="{B0F43589-4E8D-C22D-9414-952A24B45294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3" creationId="{474A9028-FF53-A385-351D-61B6DEB8F31D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4" creationId="{A64557D8-AFBD-0DCB-6493-D9CB6DA99ACD}"/>
          </ac:spMkLst>
        </pc:spChg>
        <pc:graphicFrameChg chg="add mod modGraphic">
          <ac:chgData name="tomas cox oettinger" userId="bf738feb8eddd691" providerId="LiveId" clId="{68C28D7F-87AB-4C96-9595-59C44118F176}" dt="2022-06-29T13:02:44.307" v="4541" actId="1037"/>
          <ac:graphicFrameMkLst>
            <pc:docMk/>
            <pc:sldMk cId="2010091060" sldId="270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8T19:54:05.791" v="3895" actId="478"/>
          <ac:picMkLst>
            <pc:docMk/>
            <pc:sldMk cId="2010091060" sldId="270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9T13:02:44.307" v="4541" actId="1037"/>
          <ac:picMkLst>
            <pc:docMk/>
            <pc:sldMk cId="2010091060" sldId="270"/>
            <ac:picMk id="4" creationId="{D378C166-8D5E-E6DB-F6CD-FB27B8BA6CC3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6" creationId="{5E02C3FA-B202-04EC-D544-B42277A04DE5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17.959" v="7115"/>
        <pc:sldMkLst>
          <pc:docMk/>
          <pc:sldMk cId="3175129200" sldId="271"/>
        </pc:sldMkLst>
        <pc:spChg chg="del mod">
          <ac:chgData name="tomas cox oettinger" userId="bf738feb8eddd691" providerId="LiveId" clId="{68C28D7F-87AB-4C96-9595-59C44118F176}" dt="2022-06-29T13:04:20.448" v="4549" actId="478"/>
          <ac:spMkLst>
            <pc:docMk/>
            <pc:sldMk cId="3175129200" sldId="271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33:32.246" v="4694" actId="20577"/>
          <ac:spMkLst>
            <pc:docMk/>
            <pc:sldMk cId="3175129200" sldId="271"/>
            <ac:spMk id="8" creationId="{6ECD770A-DF3F-6E47-6958-4C22E447303B}"/>
          </ac:spMkLst>
        </pc:spChg>
        <pc:graphicFrameChg chg="del">
          <ac:chgData name="tomas cox oettinger" userId="bf738feb8eddd691" providerId="LiveId" clId="{68C28D7F-87AB-4C96-9595-59C44118F176}" dt="2022-06-29T13:03:53.044" v="4543" actId="478"/>
          <ac:graphicFrameMkLst>
            <pc:docMk/>
            <pc:sldMk cId="3175129200" sldId="271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9T13:03:53.044" v="4543" actId="478"/>
          <ac:picMkLst>
            <pc:docMk/>
            <pc:sldMk cId="3175129200" sldId="271"/>
            <ac:picMk id="4" creationId="{D378C166-8D5E-E6DB-F6CD-FB27B8BA6CC3}"/>
          </ac:picMkLst>
        </pc:picChg>
        <pc:picChg chg="add mod modCrop">
          <ac:chgData name="tomas cox oettinger" userId="bf738feb8eddd691" providerId="LiveId" clId="{68C28D7F-87AB-4C96-9595-59C44118F176}" dt="2022-06-29T13:04:22.541" v="4550" actId="1076"/>
          <ac:picMkLst>
            <pc:docMk/>
            <pc:sldMk cId="3175129200" sldId="271"/>
            <ac:picMk id="6" creationId="{10B0B863-2006-27FD-44CB-8406716C084E}"/>
          </ac:picMkLst>
        </pc:picChg>
        <pc:picChg chg="add mod modCrop">
          <ac:chgData name="tomas cox oettinger" userId="bf738feb8eddd691" providerId="LiveId" clId="{68C28D7F-87AB-4C96-9595-59C44118F176}" dt="2022-06-29T13:34:16.158" v="4701" actId="732"/>
          <ac:picMkLst>
            <pc:docMk/>
            <pc:sldMk cId="3175129200" sldId="271"/>
            <ac:picMk id="10" creationId="{F3DB5A19-1763-BD3C-8F04-0C8BA9156407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34.405" v="7119"/>
        <pc:sldMkLst>
          <pc:docMk/>
          <pc:sldMk cId="3553842793" sldId="272"/>
        </pc:sldMkLst>
        <pc:spChg chg="mod">
          <ac:chgData name="tomas cox oettinger" userId="bf738feb8eddd691" providerId="LiveId" clId="{68C28D7F-87AB-4C96-9595-59C44118F176}" dt="2022-06-29T13:51:12.138" v="5128" actId="20577"/>
          <ac:spMkLst>
            <pc:docMk/>
            <pc:sldMk cId="3553842793" sldId="272"/>
            <ac:spMk id="3" creationId="{D97CEF39-A94F-9FE6-2482-64E228FA7571}"/>
          </ac:spMkLst>
        </pc:spChg>
        <pc:spChg chg="add mod">
          <ac:chgData name="tomas cox oettinger" userId="bf738feb8eddd691" providerId="LiveId" clId="{68C28D7F-87AB-4C96-9595-59C44118F176}" dt="2022-06-30T13:50:22.334" v="6165" actId="20577"/>
          <ac:spMkLst>
            <pc:docMk/>
            <pc:sldMk cId="3553842793" sldId="272"/>
            <ac:spMk id="7" creationId="{D109E60E-9E49-06F0-F557-1DB1E38EEA43}"/>
          </ac:spMkLst>
        </pc:spChg>
        <pc:spChg chg="del">
          <ac:chgData name="tomas cox oettinger" userId="bf738feb8eddd691" providerId="LiveId" clId="{68C28D7F-87AB-4C96-9595-59C44118F176}" dt="2022-06-29T13:36:32.502" v="4715" actId="478"/>
          <ac:spMkLst>
            <pc:docMk/>
            <pc:sldMk cId="3553842793" sldId="272"/>
            <ac:spMk id="8" creationId="{6ECD770A-DF3F-6E47-6958-4C22E447303B}"/>
          </ac:spMkLst>
        </pc:spChg>
        <pc:picChg chg="add del mod modCrop">
          <ac:chgData name="tomas cox oettinger" userId="bf738feb8eddd691" providerId="LiveId" clId="{68C28D7F-87AB-4C96-9595-59C44118F176}" dt="2022-06-29T13:51:15.312" v="5129" actId="478"/>
          <ac:picMkLst>
            <pc:docMk/>
            <pc:sldMk cId="3553842793" sldId="272"/>
            <ac:picMk id="4" creationId="{6AA78F85-08ED-458A-415B-2C5BD9B1C77F}"/>
          </ac:picMkLst>
        </pc:picChg>
        <pc:picChg chg="del">
          <ac:chgData name="tomas cox oettinger" userId="bf738feb8eddd691" providerId="LiveId" clId="{68C28D7F-87AB-4C96-9595-59C44118F176}" dt="2022-06-29T13:36:30.432" v="4713" actId="478"/>
          <ac:picMkLst>
            <pc:docMk/>
            <pc:sldMk cId="3553842793" sldId="272"/>
            <ac:picMk id="6" creationId="{10B0B863-2006-27FD-44CB-8406716C084E}"/>
          </ac:picMkLst>
        </pc:picChg>
        <pc:picChg chg="del">
          <ac:chgData name="tomas cox oettinger" userId="bf738feb8eddd691" providerId="LiveId" clId="{68C28D7F-87AB-4C96-9595-59C44118F176}" dt="2022-06-29T13:36:31.637" v="4714" actId="478"/>
          <ac:picMkLst>
            <pc:docMk/>
            <pc:sldMk cId="3553842793" sldId="272"/>
            <ac:picMk id="10" creationId="{F3DB5A19-1763-BD3C-8F04-0C8BA9156407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8:07.805" v="7128"/>
        <pc:sldMkLst>
          <pc:docMk/>
          <pc:sldMk cId="4162397011" sldId="273"/>
        </pc:sldMkLst>
        <pc:spChg chg="del">
          <ac:chgData name="tomas cox oettinger" userId="bf738feb8eddd691" providerId="LiveId" clId="{68C28D7F-87AB-4C96-9595-59C44118F176}" dt="2022-06-29T13:52:50.869" v="5384" actId="478"/>
          <ac:spMkLst>
            <pc:docMk/>
            <pc:sldMk cId="4162397011" sldId="273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54:22.710" v="5619" actId="20577"/>
          <ac:spMkLst>
            <pc:docMk/>
            <pc:sldMk cId="4162397011" sldId="273"/>
            <ac:spMk id="7" creationId="{D109E60E-9E49-06F0-F557-1DB1E38EEA43}"/>
          </ac:spMkLst>
        </pc:spChg>
        <pc:spChg chg="add mod">
          <ac:chgData name="tomas cox oettinger" userId="bf738feb8eddd691" providerId="LiveId" clId="{68C28D7F-87AB-4C96-9595-59C44118F176}" dt="2022-06-29T13:52:51.090" v="5385"/>
          <ac:spMkLst>
            <pc:docMk/>
            <pc:sldMk cId="4162397011" sldId="273"/>
            <ac:spMk id="8" creationId="{1993D0E3-EA05-738B-FCDE-253B4A859054}"/>
          </ac:spMkLst>
        </pc:spChg>
        <pc:spChg chg="add mod">
          <ac:chgData name="tomas cox oettinger" userId="bf738feb8eddd691" providerId="LiveId" clId="{68C28D7F-87AB-4C96-9595-59C44118F176}" dt="2022-06-29T13:55:31.718" v="5709" actId="20577"/>
          <ac:spMkLst>
            <pc:docMk/>
            <pc:sldMk cId="4162397011" sldId="273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3:50:39.977" v="5101" actId="478"/>
          <ac:picMkLst>
            <pc:docMk/>
            <pc:sldMk cId="4162397011" sldId="273"/>
            <ac:picMk id="4" creationId="{6AA78F85-08ED-458A-415B-2C5BD9B1C77F}"/>
          </ac:picMkLst>
        </pc:picChg>
        <pc:picChg chg="add mod modCrop">
          <ac:chgData name="tomas cox oettinger" userId="bf738feb8eddd691" providerId="LiveId" clId="{68C28D7F-87AB-4C96-9595-59C44118F176}" dt="2022-06-29T13:54:28.711" v="5621" actId="1076"/>
          <ac:picMkLst>
            <pc:docMk/>
            <pc:sldMk cId="4162397011" sldId="273"/>
            <ac:picMk id="5" creationId="{3B64B830-6577-64C2-78E7-9F4B1B1FDC75}"/>
          </ac:picMkLst>
        </pc:picChg>
        <pc:picChg chg="add mod modCrop">
          <ac:chgData name="tomas cox oettinger" userId="bf738feb8eddd691" providerId="LiveId" clId="{68C28D7F-87AB-4C96-9595-59C44118F176}" dt="2022-06-29T13:55:25.735" v="5704" actId="1076"/>
          <ac:picMkLst>
            <pc:docMk/>
            <pc:sldMk cId="4162397011" sldId="273"/>
            <ac:picMk id="10" creationId="{E2CDED53-929A-D1F5-37D7-344D0BCEBD3A}"/>
          </ac:picMkLst>
        </pc:picChg>
      </pc:sldChg>
      <pc:sldChg chg="modSp add mod modAnim">
        <pc:chgData name="tomas cox oettinger" userId="bf738feb8eddd691" providerId="LiveId" clId="{68C28D7F-87AB-4C96-9595-59C44118F176}" dt="2022-06-30T14:07:51.174" v="7123"/>
        <pc:sldMkLst>
          <pc:docMk/>
          <pc:sldMk cId="169227518" sldId="274"/>
        </pc:sldMkLst>
        <pc:spChg chg="mod">
          <ac:chgData name="tomas cox oettinger" userId="bf738feb8eddd691" providerId="LiveId" clId="{68C28D7F-87AB-4C96-9595-59C44118F176}" dt="2022-06-29T13:52:44.617" v="5383" actId="20577"/>
          <ac:spMkLst>
            <pc:docMk/>
            <pc:sldMk cId="169227518" sldId="274"/>
            <ac:spMk id="3" creationId="{D97CEF39-A94F-9FE6-2482-64E228FA7571}"/>
          </ac:spMkLst>
        </pc:spChg>
      </pc:sldChg>
      <pc:sldChg chg="delSp modSp add mod delAnim modAnim">
        <pc:chgData name="tomas cox oettinger" userId="bf738feb8eddd691" providerId="LiveId" clId="{68C28D7F-87AB-4C96-9595-59C44118F176}" dt="2022-06-30T14:08:20.439" v="7131"/>
        <pc:sldMkLst>
          <pc:docMk/>
          <pc:sldMk cId="2161484441" sldId="275"/>
        </pc:sldMkLst>
        <pc:spChg chg="mod">
          <ac:chgData name="tomas cox oettinger" userId="bf738feb8eddd691" providerId="LiveId" clId="{68C28D7F-87AB-4C96-9595-59C44118F176}" dt="2022-06-30T13:51:04.787" v="6241" actId="20577"/>
          <ac:spMkLst>
            <pc:docMk/>
            <pc:sldMk cId="2161484441" sldId="275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29T14:29:05.860" v="5781" actId="20577"/>
          <ac:spMkLst>
            <pc:docMk/>
            <pc:sldMk cId="2161484441" sldId="275"/>
            <ac:spMk id="8" creationId="{1993D0E3-EA05-738B-FCDE-253B4A859054}"/>
          </ac:spMkLst>
        </pc:spChg>
        <pc:spChg chg="del">
          <ac:chgData name="tomas cox oettinger" userId="bf738feb8eddd691" providerId="LiveId" clId="{68C28D7F-87AB-4C96-9595-59C44118F176}" dt="2022-06-29T14:28:25.263" v="5712" actId="478"/>
          <ac:spMkLst>
            <pc:docMk/>
            <pc:sldMk cId="2161484441" sldId="275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4:28:22.652" v="5711" actId="478"/>
          <ac:picMkLst>
            <pc:docMk/>
            <pc:sldMk cId="2161484441" sldId="275"/>
            <ac:picMk id="5" creationId="{3B64B830-6577-64C2-78E7-9F4B1B1FDC75}"/>
          </ac:picMkLst>
        </pc:picChg>
        <pc:picChg chg="del">
          <ac:chgData name="tomas cox oettinger" userId="bf738feb8eddd691" providerId="LiveId" clId="{68C28D7F-87AB-4C96-9595-59C44118F176}" dt="2022-06-29T14:28:25.263" v="5712" actId="478"/>
          <ac:picMkLst>
            <pc:docMk/>
            <pc:sldMk cId="2161484441" sldId="275"/>
            <ac:picMk id="10" creationId="{E2CDED53-929A-D1F5-37D7-344D0BCEBD3A}"/>
          </ac:picMkLst>
        </pc:picChg>
      </pc:sldChg>
      <pc:sldChg chg="modSp add mod modAnim">
        <pc:chgData name="tomas cox oettinger" userId="bf738feb8eddd691" providerId="LiveId" clId="{68C28D7F-87AB-4C96-9595-59C44118F176}" dt="2022-06-30T14:08:33.296" v="7134"/>
        <pc:sldMkLst>
          <pc:docMk/>
          <pc:sldMk cId="1524191957" sldId="276"/>
        </pc:sldMkLst>
        <pc:spChg chg="mod">
          <ac:chgData name="tomas cox oettinger" userId="bf738feb8eddd691" providerId="LiveId" clId="{68C28D7F-87AB-4C96-9595-59C44118F176}" dt="2022-06-30T13:56:34.209" v="7022" actId="20577"/>
          <ac:spMkLst>
            <pc:docMk/>
            <pc:sldMk cId="1524191957" sldId="276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30T13:51:19.492" v="6253" actId="20577"/>
          <ac:spMkLst>
            <pc:docMk/>
            <pc:sldMk cId="1524191957" sldId="276"/>
            <ac:spMk id="8" creationId="{1993D0E3-EA05-738B-FCDE-253B4A859054}"/>
          </ac:spMkLst>
        </pc:spChg>
      </pc:sldChg>
      <pc:sldChg chg="add">
        <pc:chgData name="tomas cox oettinger" userId="bf738feb8eddd691" providerId="LiveId" clId="{68C28D7F-87AB-4C96-9595-59C44118F176}" dt="2022-06-30T14:08:51.701" v="7148"/>
        <pc:sldMkLst>
          <pc:docMk/>
          <pc:sldMk cId="4233872198" sldId="277"/>
        </pc:sldMkLst>
      </pc:sldChg>
    </pc:docChg>
  </pc:docChgLst>
  <pc:docChgLst>
    <pc:chgData name="tomas cox oettinger" userId="bf738feb8eddd691" providerId="LiveId" clId="{F49961C9-6A5A-4F10-9FF9-58A690B26AEE}"/>
    <pc:docChg chg="undo custSel addSld modSld">
      <pc:chgData name="tomas cox oettinger" userId="bf738feb8eddd691" providerId="LiveId" clId="{F49961C9-6A5A-4F10-9FF9-58A690B26AEE}" dt="2022-06-10T15:44:50.141" v="3423"/>
      <pc:docMkLst>
        <pc:docMk/>
      </pc:docMkLst>
      <pc:sldChg chg="addSp delSp modSp new mod">
        <pc:chgData name="tomas cox oettinger" userId="bf738feb8eddd691" providerId="LiveId" clId="{F49961C9-6A5A-4F10-9FF9-58A690B26AEE}" dt="2022-06-06T20:29:45.065" v="1240" actId="113"/>
        <pc:sldMkLst>
          <pc:docMk/>
          <pc:sldMk cId="3664183931" sldId="256"/>
        </pc:sldMkLst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2" creationId="{81B39834-4777-0386-F3D7-41D3AAE937FA}"/>
          </ac:spMkLst>
        </pc:spChg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3" creationId="{71CDD2DA-EBE1-1A81-C1DF-E968FE5FB12C}"/>
          </ac:spMkLst>
        </pc:spChg>
        <pc:spChg chg="add mod">
          <ac:chgData name="tomas cox oettinger" userId="bf738feb8eddd691" providerId="LiveId" clId="{F49961C9-6A5A-4F10-9FF9-58A690B26AEE}" dt="2022-06-06T20:29:45.065" v="1240" actId="113"/>
          <ac:spMkLst>
            <pc:docMk/>
            <pc:sldMk cId="3664183931" sldId="256"/>
            <ac:spMk id="4" creationId="{5892EDAA-3BD2-9644-FD15-08F9BB61CABC}"/>
          </ac:spMkLst>
        </pc:spChg>
      </pc:sldChg>
      <pc:sldChg chg="addSp modSp add mod modAnim">
        <pc:chgData name="tomas cox oettinger" userId="bf738feb8eddd691" providerId="LiveId" clId="{F49961C9-6A5A-4F10-9FF9-58A690B26AEE}" dt="2022-06-08T22:46:47.995" v="3375"/>
        <pc:sldMkLst>
          <pc:docMk/>
          <pc:sldMk cId="2571207582" sldId="257"/>
        </pc:sldMkLst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2" creationId="{73A32518-E6E6-3720-38D7-A39515BA13BA}"/>
          </ac:spMkLst>
        </pc:spChg>
        <pc:spChg chg="add mod">
          <ac:chgData name="tomas cox oettinger" userId="bf738feb8eddd691" providerId="LiveId" clId="{F49961C9-6A5A-4F10-9FF9-58A690B26AEE}" dt="2022-06-06T20:32:10.924" v="1374" actId="113"/>
          <ac:spMkLst>
            <pc:docMk/>
            <pc:sldMk cId="2571207582" sldId="257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4" creationId="{5892EDAA-3BD2-9644-FD15-08F9BB61CABC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5" creationId="{1F97782D-AFA1-E459-BCF9-EA41E134AE0B}"/>
          </ac:spMkLst>
        </pc:spChg>
        <pc:spChg chg="add mod">
          <ac:chgData name="tomas cox oettinger" userId="bf738feb8eddd691" providerId="LiveId" clId="{F49961C9-6A5A-4F10-9FF9-58A690B26AEE}" dt="2022-06-03T14:08:01.874" v="335" actId="20577"/>
          <ac:spMkLst>
            <pc:docMk/>
            <pc:sldMk cId="2571207582" sldId="257"/>
            <ac:spMk id="6" creationId="{78C4F809-0892-FE07-40BB-CFA032D19BB5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7" creationId="{FB61F8A2-7E69-1D3A-9C8D-54959A1B635E}"/>
          </ac:spMkLst>
        </pc:spChg>
        <pc:spChg chg="add mod">
          <ac:chgData name="tomas cox oettinger" userId="bf738feb8eddd691" providerId="LiveId" clId="{F49961C9-6A5A-4F10-9FF9-58A690B26AEE}" dt="2022-06-03T13:59:45.880" v="198" actId="1076"/>
          <ac:spMkLst>
            <pc:docMk/>
            <pc:sldMk cId="2571207582" sldId="257"/>
            <ac:spMk id="8" creationId="{F2F313F6-F124-73D6-92BC-94173AB5392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9" creationId="{C8904A3A-53FE-DE3C-FB0F-1DBBB138A731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0" creationId="{DB4760B2-96C0-7DC4-DE90-BB4D08A0C86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1" creationId="{7A27A948-540E-1B54-3100-869ACDFAAF26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2" creationId="{4A6B01C2-CAA2-1054-8722-B87663BE28F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16:59.341" v="1009" actId="1076"/>
          <ac:spMkLst>
            <pc:docMk/>
            <pc:sldMk cId="2571207582" sldId="257"/>
            <ac:spMk id="15" creationId="{58D9ED71-E4A5-E3AC-0575-2BEDC18B86BF}"/>
          </ac:spMkLst>
        </pc:spChg>
        <pc:spChg chg="add mod">
          <ac:chgData name="tomas cox oettinger" userId="bf738feb8eddd691" providerId="LiveId" clId="{F49961C9-6A5A-4F10-9FF9-58A690B26AEE}" dt="2022-06-06T20:32:04.742" v="1373" actId="12"/>
          <ac:spMkLst>
            <pc:docMk/>
            <pc:sldMk cId="2571207582" sldId="257"/>
            <ac:spMk id="17" creationId="{67F8B322-2C2C-F3BE-C6DA-E9E0CC4DDF1D}"/>
          </ac:spMkLst>
        </pc:spChg>
        <pc:spChg chg="add mod">
          <ac:chgData name="tomas cox oettinger" userId="bf738feb8eddd691" providerId="LiveId" clId="{F49961C9-6A5A-4F10-9FF9-58A690B26AEE}" dt="2022-06-06T20:44:32.315" v="1589" actId="14100"/>
          <ac:spMkLst>
            <pc:docMk/>
            <pc:sldMk cId="2571207582" sldId="257"/>
            <ac:spMk id="18" creationId="{95B3388A-5F98-180C-AF50-7A95E10EAC31}"/>
          </ac:spMkLst>
        </pc:spChg>
        <pc:spChg chg="add mod">
          <ac:chgData name="tomas cox oettinger" userId="bf738feb8eddd691" providerId="LiveId" clId="{F49961C9-6A5A-4F10-9FF9-58A690B26AEE}" dt="2022-06-06T20:44:42.109" v="1591" actId="207"/>
          <ac:spMkLst>
            <pc:docMk/>
            <pc:sldMk cId="2571207582" sldId="257"/>
            <ac:spMk id="19" creationId="{B928D798-6505-7F9E-9A2A-C5B77A454972}"/>
          </ac:spMkLst>
        </pc:spChg>
        <pc:picChg chg="add mod">
          <ac:chgData name="tomas cox oettinger" userId="bf738feb8eddd691" providerId="LiveId" clId="{F49961C9-6A5A-4F10-9FF9-58A690B26AEE}" dt="2022-06-06T20:16:59.341" v="1009" actId="1076"/>
          <ac:picMkLst>
            <pc:docMk/>
            <pc:sldMk cId="2571207582" sldId="257"/>
            <ac:picMk id="16" creationId="{6801D3A3-CFC4-2BF5-E817-FDDFA878349C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8:05.398" v="3392"/>
        <pc:sldMkLst>
          <pc:docMk/>
          <pc:sldMk cId="660106037" sldId="258"/>
        </pc:sldMkLst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6T20:32:16.632" v="1375" actId="113"/>
          <ac:spMkLst>
            <pc:docMk/>
            <pc:sldMk cId="660106037" sldId="258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8" creationId="{F2F313F6-F124-73D6-92BC-94173AB53923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1" creationId="{7A27A948-540E-1B54-3100-869ACDFAAF26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3T14:18:31.238" v="805" actId="478"/>
          <ac:spMkLst>
            <pc:docMk/>
            <pc:sldMk cId="660106037" sldId="258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5" creationId="{BB7C4616-19C6-8284-2FD6-B7DA549A42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6" creationId="{603E401E-4429-4565-03AA-1C930D7BEA05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7" creationId="{A29FA240-A19E-D04B-1CB1-8EE33E22E6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8" creationId="{1A5AA01E-7D0F-FDCD-212F-5DF8C9A13672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9" creationId="{3AC3F9C5-9205-79D0-5B1C-5E93BBA0885A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20" creationId="{DCCF0205-8268-0AC2-764F-88570420795D}"/>
          </ac:spMkLst>
        </pc:spChg>
        <pc:spChg chg="add mod">
          <ac:chgData name="tomas cox oettinger" userId="bf738feb8eddd691" providerId="LiveId" clId="{F49961C9-6A5A-4F10-9FF9-58A690B26AEE}" dt="2022-06-06T20:45:03.376" v="1616" actId="1038"/>
          <ac:spMkLst>
            <pc:docMk/>
            <pc:sldMk cId="660106037" sldId="258"/>
            <ac:spMk id="24" creationId="{A81E0483-B845-7AE8-F89E-96A990C12735}"/>
          </ac:spMkLst>
        </pc:spChg>
        <pc:spChg chg="add mod">
          <ac:chgData name="tomas cox oettinger" userId="bf738feb8eddd691" providerId="LiveId" clId="{F49961C9-6A5A-4F10-9FF9-58A690B26AEE}" dt="2022-06-08T22:47:28.616" v="3384" actId="1076"/>
          <ac:spMkLst>
            <pc:docMk/>
            <pc:sldMk cId="660106037" sldId="258"/>
            <ac:spMk id="25" creationId="{2A25D1A2-7651-DD3A-644D-8FB2480F5C4F}"/>
          </ac:spMkLst>
        </pc:spChg>
        <pc:spChg chg="add mod">
          <ac:chgData name="tomas cox oettinger" userId="bf738feb8eddd691" providerId="LiveId" clId="{F49961C9-6A5A-4F10-9FF9-58A690B26AEE}" dt="2022-06-06T20:45:51.080" v="1623" actId="207"/>
          <ac:spMkLst>
            <pc:docMk/>
            <pc:sldMk cId="660106037" sldId="258"/>
            <ac:spMk id="26" creationId="{CB1290A8-C613-8C2D-0368-EC77162A2936}"/>
          </ac:spMkLst>
        </pc:spChg>
        <pc:graphicFrameChg chg="add mod">
          <ac:chgData name="tomas cox oettinger" userId="bf738feb8eddd691" providerId="LiveId" clId="{F49961C9-6A5A-4F10-9FF9-58A690B26AEE}" dt="2022-06-06T20:36:54.868" v="1531" actId="1076"/>
          <ac:graphicFrameMkLst>
            <pc:docMk/>
            <pc:sldMk cId="660106037" sldId="258"/>
            <ac:graphicFrameMk id="21" creationId="{C987EB2E-E080-4AB7-908E-A70EA0311201}"/>
          </ac:graphicFrameMkLst>
        </pc:graphicFrameChg>
        <pc:picChg chg="add mo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2" creationId="{740AC3CD-85B4-5605-160D-C86C8B7B4FBB}"/>
          </ac:picMkLst>
        </pc:picChg>
        <pc:picChg chg="add mod or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3" creationId="{C54FB7D1-F981-F131-4DE4-D89C2D5847D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9:57.762" v="3412"/>
        <pc:sldMkLst>
          <pc:docMk/>
          <pc:sldMk cId="2546115415" sldId="259"/>
        </pc:sldMkLst>
        <pc:spChg chg="del">
          <ac:chgData name="tomas cox oettinger" userId="bf738feb8eddd691" providerId="LiveId" clId="{F49961C9-6A5A-4F10-9FF9-58A690B26AEE}" dt="2022-06-06T20:51:34.393" v="1920" actId="478"/>
          <ac:spMkLst>
            <pc:docMk/>
            <pc:sldMk cId="2546115415" sldId="259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3T14:22:26.172" v="837" actId="20577"/>
          <ac:spMkLst>
            <pc:docMk/>
            <pc:sldMk cId="2546115415" sldId="259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43:07.305" v="1566" actId="20577"/>
          <ac:spMkLst>
            <pc:docMk/>
            <pc:sldMk cId="2546115415" sldId="259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8T22:48:31.170" v="3395" actId="1076"/>
          <ac:spMkLst>
            <pc:docMk/>
            <pc:sldMk cId="2546115415" sldId="259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47:47.828" v="1654" actId="20577"/>
          <ac:spMkLst>
            <pc:docMk/>
            <pc:sldMk cId="2546115415" sldId="259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0:50:49.388" v="1907" actId="478"/>
          <ac:spMkLst>
            <pc:docMk/>
            <pc:sldMk cId="2546115415" sldId="259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6T20:49:18.165" v="1838" actId="1037"/>
          <ac:spMkLst>
            <pc:docMk/>
            <pc:sldMk cId="2546115415" sldId="259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6T20:52:28.433" v="1932" actId="14100"/>
          <ac:spMkLst>
            <pc:docMk/>
            <pc:sldMk cId="2546115415" sldId="259"/>
            <ac:spMk id="15" creationId="{F3796EC6-EEDE-08D3-F47C-F657D0CFAE18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6" creationId="{F3B6DD8A-A752-8B23-395D-C81DAB0BA39B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7" creationId="{D2BE703C-6A9E-17DC-6C6C-6CD2D86B4D79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8" creationId="{1FBEF592-57A2-DD3C-C506-470A05D42D24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9" creationId="{385DC445-A1E8-4296-5712-100214C58CB6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20" creationId="{9191775B-99EC-40A4-DF62-C0D1D9A770CF}"/>
          </ac:spMkLst>
        </pc:spChg>
        <pc:spChg chg="add mod">
          <ac:chgData name="tomas cox oettinger" userId="bf738feb8eddd691" providerId="LiveId" clId="{F49961C9-6A5A-4F10-9FF9-58A690B26AEE}" dt="2022-06-06T20:56:07.182" v="2024" actId="14100"/>
          <ac:spMkLst>
            <pc:docMk/>
            <pc:sldMk cId="2546115415" sldId="259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6T20:55:26.924" v="1958" actId="404"/>
          <ac:spMkLst>
            <pc:docMk/>
            <pc:sldMk cId="2546115415" sldId="259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3" creationId="{B0D2027A-91AF-9FB6-4CF3-4592002404B3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6T20:56:56.290" v="2074" actId="1076"/>
          <ac:spMkLst>
            <pc:docMk/>
            <pc:sldMk cId="2546115415" sldId="259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6T20:57:03.188" v="2076" actId="1076"/>
          <ac:spMkLst>
            <pc:docMk/>
            <pc:sldMk cId="2546115415" sldId="259"/>
            <ac:spMk id="27" creationId="{7D9D0D40-B1AE-A4BB-1DE4-AAF34997FAC4}"/>
          </ac:spMkLst>
        </pc:spChg>
        <pc:spChg chg="add mod">
          <ac:chgData name="tomas cox oettinger" userId="bf738feb8eddd691" providerId="LiveId" clId="{F49961C9-6A5A-4F10-9FF9-58A690B26AEE}" dt="2022-06-06T20:57:14.326" v="2079" actId="207"/>
          <ac:spMkLst>
            <pc:docMk/>
            <pc:sldMk cId="2546115415" sldId="259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29" creationId="{56BCBA79-2105-72DA-BA67-71B17FDFAC09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30" creationId="{640D1C71-3384-A0C5-EB1E-F602119A0842}"/>
          </ac:spMkLst>
        </pc:spChg>
        <pc:spChg chg="add del">
          <ac:chgData name="tomas cox oettinger" userId="bf738feb8eddd691" providerId="LiveId" clId="{F49961C9-6A5A-4F10-9FF9-58A690B26AEE}" dt="2022-06-06T21:08:23.581" v="2083" actId="478"/>
          <ac:spMkLst>
            <pc:docMk/>
            <pc:sldMk cId="2546115415" sldId="259"/>
            <ac:spMk id="32" creationId="{14143433-C76C-D4CB-1F0D-4E77BFAB5226}"/>
          </ac:spMkLst>
        </pc:sp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4" creationId="{A471F7FB-A323-1D0E-F9B6-233D1F85576E}"/>
          </ac:picMkLst>
        </pc:pic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6" creationId="{750402B4-F14F-C400-5821-BEB832337CA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10T15:44:50.141" v="3423"/>
        <pc:sldMkLst>
          <pc:docMk/>
          <pc:sldMk cId="3159552162" sldId="260"/>
        </pc:sldMkLst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" creationId="{9D38FE59-5D1D-0E44-6BD9-64703AC67388}"/>
          </ac:spMkLst>
        </pc:spChg>
        <pc:spChg chg="mod">
          <ac:chgData name="tomas cox oettinger" userId="bf738feb8eddd691" providerId="LiveId" clId="{F49961C9-6A5A-4F10-9FF9-58A690B26AEE}" dt="2022-06-06T21:12:22.878" v="2154" actId="14100"/>
          <ac:spMkLst>
            <pc:docMk/>
            <pc:sldMk cId="3159552162" sldId="260"/>
            <ac:spMk id="3" creationId="{D97CEF39-A94F-9FE6-2482-64E228FA7571}"/>
          </ac:spMkLst>
        </pc:spChg>
        <pc:spChg chg="add mod">
          <ac:chgData name="tomas cox oettinger" userId="bf738feb8eddd691" providerId="LiveId" clId="{F49961C9-6A5A-4F10-9FF9-58A690B26AEE}" dt="2022-06-08T22:37:53.528" v="3046" actId="20577"/>
          <ac:spMkLst>
            <pc:docMk/>
            <pc:sldMk cId="3159552162" sldId="260"/>
            <ac:spMk id="4" creationId="{25426094-8A4E-4FDF-F0ED-71884FF3FAD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4" creationId="{5892EDAA-3BD2-9644-FD15-08F9BB61CABC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5" creationId="{1F97782D-AFA1-E459-BCF9-EA41E134AE0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7" creationId="{FB61F8A2-7E69-1D3A-9C8D-54959A1B635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8" creationId="{F2F313F6-F124-73D6-92BC-94173AB5392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10" creationId="{DB4760B2-96C0-7DC4-DE90-BB4D08A0C86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8T22:38:28.752" v="3059" actId="1076"/>
          <ac:spMkLst>
            <pc:docMk/>
            <pc:sldMk cId="3159552162" sldId="260"/>
            <ac:spMk id="15" creationId="{57DE9F7E-0641-69A8-7FCC-35594A1CC917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5" creationId="{F3796EC6-EEDE-08D3-F47C-F657D0CFAE18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0" creationId="{52A76B4C-215B-9DF6-E2EC-8ED5B87FCE6A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1" creationId="{73EEB537-D5CD-F2BF-5DFD-0386ED0CE01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2" creationId="{FD838852-41C9-BEBF-0427-E4545A235F30}"/>
          </ac:spMkLst>
        </pc:spChg>
        <pc:spChg chg="del mod">
          <ac:chgData name="tomas cox oettinger" userId="bf738feb8eddd691" providerId="LiveId" clId="{F49961C9-6A5A-4F10-9FF9-58A690B26AEE}" dt="2022-06-08T22:26:55.173" v="2706" actId="478"/>
          <ac:spMkLst>
            <pc:docMk/>
            <pc:sldMk cId="3159552162" sldId="260"/>
            <ac:spMk id="23" creationId="{B0D2027A-91AF-9FB6-4CF3-4592002404B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8T22:37:49.794" v="3044" actId="20577"/>
          <ac:spMkLst>
            <pc:docMk/>
            <pc:sldMk cId="3159552162" sldId="260"/>
            <ac:spMk id="24" creationId="{BCDA1C02-975B-620F-EC95-A7E01D3C24D5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8T22:38:14.625" v="3054" actId="1076"/>
          <ac:spMkLst>
            <pc:docMk/>
            <pc:sldMk cId="3159552162" sldId="260"/>
            <ac:spMk id="25" creationId="{D2A202CC-1464-4C3A-0E52-0C6DB928617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8T22:35:31.880" v="2856"/>
          <ac:spMkLst>
            <pc:docMk/>
            <pc:sldMk cId="3159552162" sldId="260"/>
            <ac:spMk id="26" creationId="{F8056F5E-CB8F-577F-0F97-352D37E7ACC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7" creationId="{7D9D0D40-B1AE-A4BB-1DE4-AAF34997FAC4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8T22:38:23.456" v="3057" actId="1076"/>
          <ac:spMkLst>
            <pc:docMk/>
            <pc:sldMk cId="3159552162" sldId="260"/>
            <ac:spMk id="28" creationId="{DC8CCFB7-254B-949E-677D-15F1BBA162D6}"/>
          </ac:spMkLst>
        </pc:spChg>
        <pc:spChg chg="add del mod">
          <ac:chgData name="tomas cox oettinger" userId="bf738feb8eddd691" providerId="LiveId" clId="{F49961C9-6A5A-4F10-9FF9-58A690B26AEE}" dt="2022-06-08T22:38:32.652" v="3061"/>
          <ac:spMkLst>
            <pc:docMk/>
            <pc:sldMk cId="3159552162" sldId="260"/>
            <ac:spMk id="29" creationId="{3D0C3716-AF24-CDD6-1699-13E593A226B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9" creationId="{56BCBA79-2105-72DA-BA67-71B17FDFAC0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30" creationId="{640D1C71-3384-A0C5-EB1E-F602119A0842}"/>
          </ac:spMkLst>
        </pc:spChg>
        <pc:spChg chg="add mod">
          <ac:chgData name="tomas cox oettinger" userId="bf738feb8eddd691" providerId="LiveId" clId="{F49961C9-6A5A-4F10-9FF9-58A690B26AEE}" dt="2022-06-08T22:39:20.378" v="3200" actId="20577"/>
          <ac:spMkLst>
            <pc:docMk/>
            <pc:sldMk cId="3159552162" sldId="260"/>
            <ac:spMk id="30" creationId="{C09812F6-BDE3-AE4F-EB47-059EC5202B3D}"/>
          </ac:spMkLst>
        </pc:spChg>
        <pc:spChg chg="add del">
          <ac:chgData name="tomas cox oettinger" userId="bf738feb8eddd691" providerId="LiveId" clId="{F49961C9-6A5A-4F10-9FF9-58A690B26AEE}" dt="2022-06-06T21:43:05.464" v="2168" actId="22"/>
          <ac:spMkLst>
            <pc:docMk/>
            <pc:sldMk cId="3159552162" sldId="260"/>
            <ac:spMk id="33" creationId="{D524450B-D964-2BD6-63B2-51D795408AE2}"/>
          </ac:spMkLst>
        </pc:spChg>
        <pc:spChg chg="add mod">
          <ac:chgData name="tomas cox oettinger" userId="bf738feb8eddd691" providerId="LiveId" clId="{F49961C9-6A5A-4F10-9FF9-58A690B26AEE}" dt="2022-06-08T22:41:00.381" v="3291" actId="1076"/>
          <ac:spMkLst>
            <pc:docMk/>
            <pc:sldMk cId="3159552162" sldId="260"/>
            <ac:spMk id="34" creationId="{F56ADDF1-5BF0-1D2A-B181-F5A802D63FAC}"/>
          </ac:spMkLst>
        </pc:spChg>
        <pc:spChg chg="add mod">
          <ac:chgData name="tomas cox oettinger" userId="bf738feb8eddd691" providerId="LiveId" clId="{F49961C9-6A5A-4F10-9FF9-58A690B26AEE}" dt="2022-06-08T22:41:39.187" v="3362" actId="20577"/>
          <ac:spMkLst>
            <pc:docMk/>
            <pc:sldMk cId="3159552162" sldId="260"/>
            <ac:spMk id="35" creationId="{6C33FD76-D359-533A-7CCD-182A3B3EAB0C}"/>
          </ac:spMkLst>
        </pc:sp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2" creationId="{3B5B9100-2C2D-2411-366D-1AA9BEE59E0D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7" creationId="{47C64065-1490-227F-ECBC-2FEBF83748C7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9" creationId="{ED73F53D-9FDB-A9C9-8990-AB05755F8561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2" creationId="{F923C452-92D6-401B-81D7-0A50A8B0F41B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4" creationId="{A471F7FB-A323-1D0E-F9B6-233D1F85576E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6" creationId="{750402B4-F14F-C400-5821-BEB832337CAD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7" creationId="{98B3195D-9ABD-8060-CBD2-BF5E8097E2CE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8" creationId="{A282C531-910C-2DFC-8EB0-F78CA7D5CE70}"/>
          </ac:picMkLst>
        </pc:picChg>
        <pc:cxnChg chg="add mod">
          <ac:chgData name="tomas cox oettinger" userId="bf738feb8eddd691" providerId="LiveId" clId="{F49961C9-6A5A-4F10-9FF9-58A690B26AEE}" dt="2022-06-08T22:39:45.186" v="3203" actId="14100"/>
          <ac:cxnSpMkLst>
            <pc:docMk/>
            <pc:sldMk cId="3159552162" sldId="260"/>
            <ac:cxnSpMk id="31" creationId="{7501035A-D9F6-E516-DE06-7827F6A07A9E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39" creationId="{CDD77D8F-2F92-35A4-C86A-AA7A8C45731D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0" creationId="{BDF748E5-8F4E-D2C3-11AD-929CD1018450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2" creationId="{EC13C0E3-0BB1-16FE-3BE8-7DDA69ED4CC4}"/>
          </ac:cxnSpMkLst>
        </pc:cxnChg>
      </pc:sldChg>
      <pc:sldChg chg="add">
        <pc:chgData name="tomas cox oettinger" userId="bf738feb8eddd691" providerId="LiveId" clId="{F49961C9-6A5A-4F10-9FF9-58A690B26AEE}" dt="2022-06-08T22:42:07.186" v="3363"/>
        <pc:sldMkLst>
          <pc:docMk/>
          <pc:sldMk cId="696437353" sldId="26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resumen_tipologiasTemuco!$A$3:$B$3</c:f>
              <c:strCache>
                <c:ptCount val="2"/>
                <c:pt idx="0">
                  <c:v>2002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FE-4260-A7F6-8D540480AC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FE-4260-A7F6-8D540480AC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FE-4260-A7F6-8D540480AC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resumen_tipologiasTemuco!$G$3:$I$3</c:f>
              <c:numCache>
                <c:formatCode>0.0</c:formatCode>
                <c:ptCount val="3"/>
                <c:pt idx="0">
                  <c:v>85.218003395304507</c:v>
                </c:pt>
                <c:pt idx="1">
                  <c:v>9.0306819593391605</c:v>
                </c:pt>
                <c:pt idx="2">
                  <c:v>5.7513146453562998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FE-4260-A7F6-8D540480A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resumen_tipologiasTemuco!$A$5:$B$5</c:f>
              <c:strCache>
                <c:ptCount val="2"/>
                <c:pt idx="0">
                  <c:v>2017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88-4CC8-B3A8-453B2F0C1D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88-4CC8-B3A8-453B2F0C1D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388-4CC8-B3A8-453B2F0C1D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resumen_tipologiasTemuco!$G$5:$I$5</c:f>
              <c:numCache>
                <c:formatCode>0.0</c:formatCode>
                <c:ptCount val="3"/>
                <c:pt idx="0">
                  <c:v>83.705386627215802</c:v>
                </c:pt>
                <c:pt idx="1">
                  <c:v>14.1758909465564</c:v>
                </c:pt>
                <c:pt idx="2">
                  <c:v>2.1187224262277802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88-4CC8-B3A8-453B2F0C1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64B64-0E0D-5D68-8FBD-EFE487DCC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29212-61D4-395C-9E96-BAFD0A6D0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D46C79-5905-41A0-BE68-098F34FB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D03E7-26C3-97DB-80A1-14B03272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21BA1F-216A-797B-B8EB-4D1D1FC5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31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C81D4-BA6A-01BB-297F-A7C1332E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D75286-7C94-2A32-A53F-096E20759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7AC348-15A7-6858-B691-8802D9B9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DA2B8-AF22-465D-8C4F-A3FF85F0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7CC3C-D119-D619-64A7-E0733385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45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716608-B97A-6380-0DCC-C37DA8C2B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85DD4-CBB3-7DE7-36FC-01B21440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F5CC6-775A-4776-0922-B6B149EB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3D32ED-FC03-A985-D20B-88A3E6AA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3E6114-EC55-B703-4CD8-80192ACA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735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8975E-E60A-43FE-02E3-D75C5BDA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6699C-47C1-98EF-5049-2594D9B60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B60857-F417-572B-00DE-1481DCB0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EF3CE0-791C-7985-A048-BD0B7D89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401E1-8CA6-37D7-D0DB-015C3764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1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BE2C-12B6-2E64-BA2B-4FDE641A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3382A8-9D27-E76C-E9E8-A541BFB7C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EE54AA-1FC7-07A2-F7EF-E9593151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6C36E-93C7-677E-EE91-F44C988D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4CF25-FCDF-698B-4439-49E040D6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468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F5BFC-357D-5106-F626-E2D3120F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82860-6CBC-C5C8-FA7A-158AAA3FE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F26718-2421-F952-D6DB-6A2BAC29E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D9A444-BA7C-923A-656B-1DB5CFC6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522314-E75C-B5E3-0A25-C2FE523E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9726BB-8809-3583-D73E-315CBDC6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938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33DCD-1DBE-E763-6125-78806779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F12A4-44A3-AA7F-B32E-E3A8F47A7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E76CF9-A3F9-08B7-9168-593395FE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C7D079-4DD8-5479-FCFF-184F35E53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88DD42-95C7-2384-10BE-A031DAA2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851EF7-3269-6548-C5CB-609EC0A5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68A783-A192-B101-03C7-E2FAE43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EF8EA-B002-8D1E-6121-A98CD98B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917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6C98F-E014-8C43-5D7B-B7200A2A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8CF32E-9D98-7B26-9C91-9FC35302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8D15B-0A48-6C67-14A9-0E6E81AA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73B40-1779-9D4A-A004-352D96A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05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AABB6-AF23-D57D-6E04-ABA9238F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790FB4-E2ED-293B-B462-F9B1999D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B29D3-8734-DF98-732E-91511BD7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3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DDAFD-9631-B3AD-4809-8D097B84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3321D-3BAD-458D-8AA9-7685631B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1B0EDB-90E9-FD02-B2D3-3473B1399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FC0283-FF96-0EDC-E404-8E48ABA5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F33AA0-5A57-3655-ACD0-62262F5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C642AA-5CAC-CBB8-69C6-0D57B881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6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FB03E-EDBB-245B-9206-E0ACFAD2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52AC5B-2567-D224-7894-8F741D9FD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5D49B-E0B9-C415-E897-4B246039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AB8C82-E56F-754D-9D79-B4C3AB32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07FA14-2F56-4C8B-298B-E0DF5355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26F7C-B8FB-6770-BD90-5A5BB60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53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CD7A75-5B9A-635E-32AC-C4B4AC12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B12D4-779C-4821-061B-5B081069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2377B-CC9B-02D5-6124-033101EAC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F45ED-38AA-D357-6E9B-6502A63C3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C09F2-B1D1-6AB1-1005-B4369B70B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90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AVANCE PILOTO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Temuco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Julio 2022</a:t>
            </a:r>
          </a:p>
        </p:txBody>
      </p:sp>
    </p:spTree>
    <p:extLst>
      <p:ext uri="{BB962C8B-B14F-4D97-AF65-F5344CB8AC3E}">
        <p14:creationId xmlns:p14="http://schemas.microsoft.com/office/powerpoint/2010/main" val="366418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B0B863-2006-27FD-44CB-8406716C0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17936" r="5696" b="9683"/>
          <a:stretch/>
        </p:blipFill>
        <p:spPr>
          <a:xfrm>
            <a:off x="1582478" y="703376"/>
            <a:ext cx="8525648" cy="496388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CD770A-DF3F-6E47-6958-4C22E447303B}"/>
              </a:ext>
            </a:extLst>
          </p:cNvPr>
          <p:cNvSpPr/>
          <p:nvPr/>
        </p:nvSpPr>
        <p:spPr>
          <a:xfrm>
            <a:off x="4536581" y="573805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Viviendas permitidas en cada zona censal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DB5A19-1763-BD3C-8F04-0C8BA9156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70713" r="87020" b="11429"/>
          <a:stretch/>
        </p:blipFill>
        <p:spPr>
          <a:xfrm>
            <a:off x="9089571" y="3881119"/>
            <a:ext cx="923162" cy="1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Cálculo de atributos espaciales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Con el objetivo de generar una tabla que tenga atributos espaciales para cada zona censal, se desarrolla un módulo que llama diferentes funciones definidas para el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Atributos: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distancia al centro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normativa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densidad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nivel socioeconómico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8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 un código para calcular la distancia por la red desde cada centroide de zona censal a un conjunto de puntos.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Para esto, primero se desarrolla código que extrae la red vial desde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OpenStreetMap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 para el área de estudio y filtra por jerarquía: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78F85-08ED-458A-415B-2C5BD9B1C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0" t="18572" r="5697" b="9206"/>
          <a:stretch/>
        </p:blipFill>
        <p:spPr>
          <a:xfrm>
            <a:off x="2272328" y="2557720"/>
            <a:ext cx="6947872" cy="40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utiliza libraría “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dodgr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” para calcular distancias por la red desde un conjunto de puntos hacia otro conjunto de puntos, y seleccionando el más cercano.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64B830-6577-64C2-78E7-9F4B1B1FD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6" t="17936" r="5697" b="9841"/>
          <a:stretch/>
        </p:blipFill>
        <p:spPr>
          <a:xfrm>
            <a:off x="694552" y="1605644"/>
            <a:ext cx="8536534" cy="4953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DB30337-F272-205B-D068-BB12A4F0BCA1}"/>
              </a:ext>
            </a:extLst>
          </p:cNvPr>
          <p:cNvSpPr/>
          <p:nvPr/>
        </p:nvSpPr>
        <p:spPr>
          <a:xfrm>
            <a:off x="9231086" y="572169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600" dirty="0">
                <a:solidFill>
                  <a:schemeClr val="tx1"/>
                </a:solidFill>
                <a:latin typeface="+mj-lt"/>
              </a:rPr>
              <a:t>Distancia (m.) desde cada zona censal al centro de la ciudad, por la red OSM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2CDED53-929A-D1F5-37D7-344D0BCEB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66190" r="84643" b="15397"/>
          <a:stretch/>
        </p:blipFill>
        <p:spPr>
          <a:xfrm>
            <a:off x="8142514" y="5090318"/>
            <a:ext cx="957943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INPUT: tabla de localización de casas y departamentos en cada zona censal, tabla de atributos espaciales de cada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El objetivo es calibrar un modelo (econométrico y/o machine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learning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que permita generar predicciones de cantidad de localización de oferta a partir de los atributos de las zonas.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desarrollan pruebas de calibración con pocos atributos.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Calibración de Modelo de Oferta</a:t>
            </a:r>
          </a:p>
        </p:txBody>
      </p:sp>
    </p:spTree>
    <p:extLst>
      <p:ext uri="{BB962C8B-B14F-4D97-AF65-F5344CB8AC3E}">
        <p14:creationId xmlns:p14="http://schemas.microsoft.com/office/powerpoint/2010/main" val="21614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Desarrollo de funciones para cálculo de atributos faltantes.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Calibración de modelo de oferta con más atributos.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Calibración de modelo de distribución de hogares: Modelo que calcula la probabilidad de que cada segmento se localice en una vivienda (casa/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depto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en una ubicación dada.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generación de escenarios futuros: cambios en normativa, en accesibilidad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simulación de los escenarios: localización de oferta, localización de hogares.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equilibrios generales: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total oferta localizada según modelo = total oferta proyectada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total localizados por segmento = total hogares proyectados por segmento   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Por hacer</a:t>
            </a:r>
          </a:p>
        </p:txBody>
      </p:sp>
    </p:spTree>
    <p:extLst>
      <p:ext uri="{BB962C8B-B14F-4D97-AF65-F5344CB8AC3E}">
        <p14:creationId xmlns:p14="http://schemas.microsoft.com/office/powerpoint/2010/main" val="15241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INPUT: tabla de localización de casas y departamentos en cada zona censal, tabla de atributos espaciales de cada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El objetivo es calibrar un modelo (econométrico y/o machine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learning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que permita generar predicciones de cantidad de localización de oferta a partir de los atributos de las zonas.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desarrollan pruebas de calibración con pocos atributos.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Calibración de Modelo de Oferta</a:t>
            </a:r>
          </a:p>
        </p:txBody>
      </p:sp>
    </p:spTree>
    <p:extLst>
      <p:ext uri="{BB962C8B-B14F-4D97-AF65-F5344CB8AC3E}">
        <p14:creationId xmlns:p14="http://schemas.microsoft.com/office/powerpoint/2010/main" val="423387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Estructura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Entorno de desarrollo: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Módulos se desarrollan como archivos con código en R Notebook: permiten replicabilidad, documentar y trazabilidad de los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parametrizan para reducir costo de replicar en diferentes ciudades.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7070AB-B06C-9085-9C9C-DC2CBE22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95" y="240908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F5CCAE5C-31AD-ED27-E25C-1B312C1D6D83}"/>
              </a:ext>
            </a:extLst>
          </p:cNvPr>
          <p:cNvSpPr/>
          <p:nvPr/>
        </p:nvSpPr>
        <p:spPr>
          <a:xfrm>
            <a:off x="977987" y="3239987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INPUT: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115AD1-0A72-6AC6-7168-73AB12177B40}"/>
              </a:ext>
            </a:extLst>
          </p:cNvPr>
          <p:cNvSpPr/>
          <p:nvPr/>
        </p:nvSpPr>
        <p:spPr>
          <a:xfrm>
            <a:off x="3626958" y="32480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A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51D62EC-B08E-4128-2916-720095EDD22D}"/>
              </a:ext>
            </a:extLst>
          </p:cNvPr>
          <p:cNvSpPr/>
          <p:nvPr/>
        </p:nvSpPr>
        <p:spPr>
          <a:xfrm>
            <a:off x="2999851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D991477-3F7C-087E-1EF0-EB3DB200FD46}"/>
              </a:ext>
            </a:extLst>
          </p:cNvPr>
          <p:cNvSpPr/>
          <p:nvPr/>
        </p:nvSpPr>
        <p:spPr>
          <a:xfrm>
            <a:off x="5228230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03AF815-4A7A-907A-13A2-0AD5FBDB31E8}"/>
              </a:ext>
            </a:extLst>
          </p:cNvPr>
          <p:cNvSpPr/>
          <p:nvPr/>
        </p:nvSpPr>
        <p:spPr>
          <a:xfrm>
            <a:off x="6096000" y="3207329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OUTPUT: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D468FF-FA53-01EA-2F5E-6843717B0371}"/>
              </a:ext>
            </a:extLst>
          </p:cNvPr>
          <p:cNvSpPr/>
          <p:nvPr/>
        </p:nvSpPr>
        <p:spPr>
          <a:xfrm>
            <a:off x="1087769" y="5159441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 -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preformateo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23" name="Flecha: arriba y abajo 22">
            <a:extLst>
              <a:ext uri="{FF2B5EF4-FFF2-40B4-BE49-F238E27FC236}">
                <a16:creationId xmlns:a16="http://schemas.microsoft.com/office/drawing/2014/main" id="{F23EE501-52E8-A646-44B4-7196005ADDD1}"/>
              </a:ext>
            </a:extLst>
          </p:cNvPr>
          <p:cNvSpPr/>
          <p:nvPr/>
        </p:nvSpPr>
        <p:spPr>
          <a:xfrm>
            <a:off x="1590317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Flecha: arriba y abajo 30">
            <a:extLst>
              <a:ext uri="{FF2B5EF4-FFF2-40B4-BE49-F238E27FC236}">
                <a16:creationId xmlns:a16="http://schemas.microsoft.com/office/drawing/2014/main" id="{5BF00919-BCB0-9929-4512-95DF7B39BC9F}"/>
              </a:ext>
            </a:extLst>
          </p:cNvPr>
          <p:cNvSpPr/>
          <p:nvPr/>
        </p:nvSpPr>
        <p:spPr>
          <a:xfrm>
            <a:off x="6416037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D9B3BDA-0AB5-4537-2FAF-4FB5D136ECAD}"/>
              </a:ext>
            </a:extLst>
          </p:cNvPr>
          <p:cNvSpPr/>
          <p:nvPr/>
        </p:nvSpPr>
        <p:spPr>
          <a:xfrm>
            <a:off x="6096000" y="5093030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DFDA0B0-8011-ECBC-221E-DAA0D9D7903A}"/>
              </a:ext>
            </a:extLst>
          </p:cNvPr>
          <p:cNvSpPr/>
          <p:nvPr/>
        </p:nvSpPr>
        <p:spPr>
          <a:xfrm>
            <a:off x="8868889" y="3241253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B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56FE01FB-FFFA-2D85-BC17-115F573140A4}"/>
              </a:ext>
            </a:extLst>
          </p:cNvPr>
          <p:cNvSpPr/>
          <p:nvPr/>
        </p:nvSpPr>
        <p:spPr>
          <a:xfrm>
            <a:off x="8207846" y="3347295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E492C539-1286-83A3-740D-2F1BCD55F15E}"/>
              </a:ext>
            </a:extLst>
          </p:cNvPr>
          <p:cNvSpPr/>
          <p:nvPr/>
        </p:nvSpPr>
        <p:spPr>
          <a:xfrm>
            <a:off x="10390954" y="3316186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9FD98E2-3937-3F3B-746F-DF66BB8663C3}"/>
              </a:ext>
            </a:extLst>
          </p:cNvPr>
          <p:cNvSpPr/>
          <p:nvPr/>
        </p:nvSpPr>
        <p:spPr>
          <a:xfrm>
            <a:off x="11115447" y="3347295"/>
            <a:ext cx="699697" cy="571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….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DED4BB90-EE08-3BEF-A6A3-BAE249748098}"/>
              </a:ext>
            </a:extLst>
          </p:cNvPr>
          <p:cNvSpPr/>
          <p:nvPr/>
        </p:nvSpPr>
        <p:spPr>
          <a:xfrm rot="2201253">
            <a:off x="7656422" y="4150528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0C5F8BF8-F27D-24CE-903C-0F2E0DFE6D4F}"/>
              </a:ext>
            </a:extLst>
          </p:cNvPr>
          <p:cNvSpPr/>
          <p:nvPr/>
        </p:nvSpPr>
        <p:spPr>
          <a:xfrm>
            <a:off x="7768849" y="5177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1343AB5-1661-AC67-5506-A607CEC2391E}"/>
              </a:ext>
            </a:extLst>
          </p:cNvPr>
          <p:cNvSpPr/>
          <p:nvPr/>
        </p:nvSpPr>
        <p:spPr>
          <a:xfrm>
            <a:off x="8362055" y="47784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Reportes</a:t>
            </a:r>
          </a:p>
        </p:txBody>
      </p:sp>
    </p:spTree>
    <p:extLst>
      <p:ext uri="{BB962C8B-B14F-4D97-AF65-F5344CB8AC3E}">
        <p14:creationId xmlns:p14="http://schemas.microsoft.com/office/powerpoint/2010/main" val="25712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0" grpId="0" animBg="1"/>
      <p:bldP spid="24" grpId="0" animBg="1"/>
      <p:bldP spid="27" grpId="0"/>
      <p:bldP spid="28" grpId="0"/>
      <p:bldP spid="23" grpId="0" animBg="1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 Parámetros iniciales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430509" y="809170"/>
            <a:ext cx="9649661" cy="1783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Cargado de librerías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Definición de rutas de archivos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Comunas que se incluyen en área de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Este módulo se llama al inicio del código de cada módulo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4D2EC7-0043-A47A-A34C-8F5CD8901496}"/>
              </a:ext>
            </a:extLst>
          </p:cNvPr>
          <p:cNvSpPr txBox="1"/>
          <p:nvPr/>
        </p:nvSpPr>
        <p:spPr>
          <a:xfrm>
            <a:off x="258473" y="2808905"/>
            <a:ext cx="6096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L"/>
            </a:defPPr>
            <a:lvl1pPr>
              <a:defRPr sz="2400" b="1"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dirty="0">
                <a:solidFill>
                  <a:schemeClr val="tx1"/>
                </a:solidFill>
              </a:rPr>
              <a:t>Definición del área de Estudio en Zonas Censales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3E15D07-EFB0-D3EB-DC24-B0990C62E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23175" r="8839" b="11746"/>
          <a:stretch/>
        </p:blipFill>
        <p:spPr>
          <a:xfrm>
            <a:off x="6498770" y="3585530"/>
            <a:ext cx="5170715" cy="292412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7762058-02AA-CFA1-BF6F-BE3BC7413B69}"/>
              </a:ext>
            </a:extLst>
          </p:cNvPr>
          <p:cNvSpPr/>
          <p:nvPr/>
        </p:nvSpPr>
        <p:spPr>
          <a:xfrm>
            <a:off x="430508" y="3585530"/>
            <a:ext cx="5839663" cy="259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debe definir criterio según ciudad.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Temuco: 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Zonas censales de Temuco urbano, Labranza, Vilcún y Portal San Francisco +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Localidades en un buffer de 5 km a la redonda de las zonas censales elegidas.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4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demográfico comunas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tabla de proyecciones de población INE, por comuna, de 2002 a 2035.</a:t>
            </a:r>
          </a:p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selecciona según comuna de análisis.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serie de tiempo de proyección de población agregada.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* Esta proyección sirve para establecer tasas de crecimiento, los valores absolutos de base se dan por los hogares del censo 2017 en las zonas/localidades del área de estudio.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6A8F1E-98BF-D552-1AC2-7C1948C8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80" y="1767152"/>
            <a:ext cx="4738359" cy="29242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589DBF-D9AA-F0E1-29A5-E3C8E85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152"/>
            <a:ext cx="4738359" cy="29242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01DCC2C-98CC-AED5-1A47-6E91A0F9E763}"/>
              </a:ext>
            </a:extLst>
          </p:cNvPr>
          <p:cNvSpPr/>
          <p:nvPr/>
        </p:nvSpPr>
        <p:spPr>
          <a:xfrm>
            <a:off x="1357640" y="4691396"/>
            <a:ext cx="3911045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Población según INE, áreas urbanas Comuna de Temuco y Padre Las Casas.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0D112F-4B40-8629-13CB-AADC287C8228}"/>
              </a:ext>
            </a:extLst>
          </p:cNvPr>
          <p:cNvSpPr/>
          <p:nvPr/>
        </p:nvSpPr>
        <p:spPr>
          <a:xfrm>
            <a:off x="6473925" y="4691395"/>
            <a:ext cx="4618618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Proyección al 2050 con método de </a:t>
            </a:r>
            <a:r>
              <a:rPr lang="es-CL" sz="1600" dirty="0" err="1">
                <a:solidFill>
                  <a:schemeClr val="tx1"/>
                </a:solidFill>
                <a:latin typeface="+mj-lt"/>
              </a:rPr>
              <a:t>spline</a:t>
            </a:r>
            <a:r>
              <a:rPr lang="es-CL" sz="1600" dirty="0">
                <a:solidFill>
                  <a:schemeClr val="tx1"/>
                </a:solidFill>
                <a:latin typeface="+mj-lt"/>
              </a:rPr>
              <a:t> natural. 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02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csv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personas censo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Filtra según zonas/localidades del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Agrega información en tabla de hogares con características básicas.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Segmenta cada hogar en un segmento según criterios definidos.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tabla con cantidad de hogares por segmento en cada zona/localidad.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Criterio de segmentación: en 12 segmentos a partir del cruce de 2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Nivel Educacional del jefe de hogar: Básica, Media, Superior (&lt;5años), Superior Completa(5+años).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Ciclo de Vida: con niños (al menos un menor de 18 años), Independiente (todos entre 18 y 65 años), Adulto mayor (al menos uno con 65+ años).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 : Resultados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6732290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Proporción de hogares por segmento en las zonas del área de estudio: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Patrones de localización: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3068C01-AB04-2C2A-1CEE-4AC06641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21438"/>
              </p:ext>
            </p:extLst>
          </p:nvPr>
        </p:nvGraphicFramePr>
        <p:xfrm>
          <a:off x="7108372" y="444398"/>
          <a:ext cx="4859947" cy="2459990"/>
        </p:xfrm>
        <a:graphic>
          <a:graphicData uri="http://schemas.openxmlformats.org/drawingml/2006/table">
            <a:tbl>
              <a:tblPr/>
              <a:tblGrid>
                <a:gridCol w="2409553">
                  <a:extLst>
                    <a:ext uri="{9D8B030D-6E8A-4147-A177-3AD203B41FA5}">
                      <a16:colId xmlns:a16="http://schemas.microsoft.com/office/drawing/2014/main" val="1157282876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2239536168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726749507"/>
                    </a:ext>
                  </a:extLst>
                </a:gridCol>
              </a:tblGrid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Hogares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9798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36309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91233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395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31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23176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</a:t>
                      </a: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3852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1521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3775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91867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77834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624843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08241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42F15251-C582-A121-2650-5B3A7E34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4" t="17778" r="5357" b="9365"/>
          <a:stretch/>
        </p:blipFill>
        <p:spPr>
          <a:xfrm>
            <a:off x="526890" y="3213344"/>
            <a:ext cx="5265901" cy="30751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164747-5FB7-199E-7BF6-FA443F7C4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42" t="17778" r="5626" b="10317"/>
          <a:stretch/>
        </p:blipFill>
        <p:spPr>
          <a:xfrm>
            <a:off x="5943599" y="3213344"/>
            <a:ext cx="4731486" cy="307512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485CB5E-3312-2EAD-1C82-E3EC2E819F94}"/>
              </a:ext>
            </a:extLst>
          </p:cNvPr>
          <p:cNvSpPr/>
          <p:nvPr/>
        </p:nvSpPr>
        <p:spPr>
          <a:xfrm>
            <a:off x="615775" y="6291304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con Niños – Ed Media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5197121-B93A-31A7-2525-03FA8E03B6FC}"/>
              </a:ext>
            </a:extLst>
          </p:cNvPr>
          <p:cNvSpPr/>
          <p:nvPr/>
        </p:nvSpPr>
        <p:spPr>
          <a:xfrm>
            <a:off x="5849693" y="6288470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Independiente – Ed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Sup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Compl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tendencia de tipologías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 partir de las viviendas del censo 2002 y 2017, por comuna y zonas rural y urbana, se define tabla con tendencias por tipología para las comunas estudiadas: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observa una clara tendencia de aumento de los departamentos, de un 9 a 14% del stock construido.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005982"/>
              </p:ext>
            </p:extLst>
          </p:nvPr>
        </p:nvGraphicFramePr>
        <p:xfrm>
          <a:off x="1950131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491860"/>
              </p:ext>
            </p:extLst>
          </p:nvPr>
        </p:nvGraphicFramePr>
        <p:xfrm>
          <a:off x="5995569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960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Unidades Construidas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caracterizar la localización de oferta en el espacio, se consideran los </a:t>
            </a:r>
            <a:r>
              <a:rPr lang="es-CL" sz="2400" b="1" dirty="0">
                <a:solidFill>
                  <a:schemeClr val="tx1"/>
                </a:solidFill>
                <a:latin typeface="+mj-lt"/>
              </a:rPr>
              <a:t>permisos de edificación entre 2010 y 2021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, filtrados para el área de estudio.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 base a estas localizaciones se puede calibrar un modelo de localización de oferta en 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Pero es necesario tener atributos espaciales de las zonas/localidades.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01EA9D-9D24-8100-865E-088E2D0ED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7" t="23175" r="16875" b="25714"/>
          <a:stretch/>
        </p:blipFill>
        <p:spPr>
          <a:xfrm>
            <a:off x="576943" y="2399637"/>
            <a:ext cx="3443418" cy="20233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02C3FA-B202-04EC-D544-B42277A0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4" t="18889" r="15357" b="11111"/>
          <a:stretch/>
        </p:blipFill>
        <p:spPr>
          <a:xfrm>
            <a:off x="4247049" y="2026174"/>
            <a:ext cx="3732179" cy="2441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24D795-8D92-B0B8-0371-670A6991C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3" t="17619" r="15536" b="10952"/>
          <a:stretch/>
        </p:blipFill>
        <p:spPr>
          <a:xfrm>
            <a:off x="8139333" y="1936585"/>
            <a:ext cx="3635829" cy="24419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0F43589-4E8D-C22D-9414-952A24B45294}"/>
              </a:ext>
            </a:extLst>
          </p:cNvPr>
          <p:cNvSpPr/>
          <p:nvPr/>
        </p:nvSpPr>
        <p:spPr>
          <a:xfrm>
            <a:off x="989931" y="4556947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Permisos de Edificación 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4A9028-FF53-A385-351D-61B6DEB8F31D}"/>
              </a:ext>
            </a:extLst>
          </p:cNvPr>
          <p:cNvSpPr/>
          <p:nvPr/>
        </p:nvSpPr>
        <p:spPr>
          <a:xfrm>
            <a:off x="4804417" y="4556949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Departamentos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4557D8-AFBD-0DCB-6493-D9CB6DA99ACD}"/>
              </a:ext>
            </a:extLst>
          </p:cNvPr>
          <p:cNvSpPr/>
          <p:nvPr/>
        </p:nvSpPr>
        <p:spPr>
          <a:xfrm>
            <a:off x="8899047" y="4556948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Casas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8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258473" y="4293168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zonas normativas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shp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y tabla de parámetros (Excel desde ordenanza), zonas censales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cada zona define un indicador de intensidad de edificación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/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há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a partir de los parámetros.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chemeClr val="tx1"/>
                </a:solidFill>
                <a:latin typeface="+mj-lt"/>
              </a:rPr>
              <a:t>Intersecta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geométricamente las zonas censales con las zonas normativas y calcula una cantidad de viviendas permitidas por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shape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zonas censales con cantidad de viviendas permitidas.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78C166-8D5E-E6DB-F6CD-FB27B8BA6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3" t="18889" r="6161" b="10794"/>
          <a:stretch/>
        </p:blipFill>
        <p:spPr>
          <a:xfrm>
            <a:off x="388095" y="1073489"/>
            <a:ext cx="5157630" cy="2845367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A233E8-4214-A719-7E9E-07B23BBB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13252"/>
              </p:ext>
            </p:extLst>
          </p:nvPr>
        </p:nvGraphicFramePr>
        <p:xfrm>
          <a:off x="5812968" y="1073489"/>
          <a:ext cx="5984743" cy="285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00">
                  <a:extLst>
                    <a:ext uri="{9D8B030D-6E8A-4147-A177-3AD203B41FA5}">
                      <a16:colId xmlns:a16="http://schemas.microsoft.com/office/drawing/2014/main" val="2369695213"/>
                    </a:ext>
                  </a:extLst>
                </a:gridCol>
                <a:gridCol w="221037">
                  <a:extLst>
                    <a:ext uri="{9D8B030D-6E8A-4147-A177-3AD203B41FA5}">
                      <a16:colId xmlns:a16="http://schemas.microsoft.com/office/drawing/2014/main" val="3635307332"/>
                    </a:ext>
                  </a:extLst>
                </a:gridCol>
                <a:gridCol w="258949">
                  <a:extLst>
                    <a:ext uri="{9D8B030D-6E8A-4147-A177-3AD203B41FA5}">
                      <a16:colId xmlns:a16="http://schemas.microsoft.com/office/drawing/2014/main" val="4252648458"/>
                    </a:ext>
                  </a:extLst>
                </a:gridCol>
                <a:gridCol w="548316">
                  <a:extLst>
                    <a:ext uri="{9D8B030D-6E8A-4147-A177-3AD203B41FA5}">
                      <a16:colId xmlns:a16="http://schemas.microsoft.com/office/drawing/2014/main" val="2017157319"/>
                    </a:ext>
                  </a:extLst>
                </a:gridCol>
                <a:gridCol w="1559984">
                  <a:extLst>
                    <a:ext uri="{9D8B030D-6E8A-4147-A177-3AD203B41FA5}">
                      <a16:colId xmlns:a16="http://schemas.microsoft.com/office/drawing/2014/main" val="2592059724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56105929"/>
                    </a:ext>
                  </a:extLst>
                </a:gridCol>
                <a:gridCol w="261257">
                  <a:extLst>
                    <a:ext uri="{9D8B030D-6E8A-4147-A177-3AD203B41FA5}">
                      <a16:colId xmlns:a16="http://schemas.microsoft.com/office/drawing/2014/main" val="348763619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1945165534"/>
                    </a:ext>
                  </a:extLst>
                </a:gridCol>
                <a:gridCol w="296802">
                  <a:extLst>
                    <a:ext uri="{9D8B030D-6E8A-4147-A177-3AD203B41FA5}">
                      <a16:colId xmlns:a16="http://schemas.microsoft.com/office/drawing/2014/main" val="3572885441"/>
                    </a:ext>
                  </a:extLst>
                </a:gridCol>
                <a:gridCol w="236473">
                  <a:extLst>
                    <a:ext uri="{9D8B030D-6E8A-4147-A177-3AD203B41FA5}">
                      <a16:colId xmlns:a16="http://schemas.microsoft.com/office/drawing/2014/main" val="1801205557"/>
                    </a:ext>
                  </a:extLst>
                </a:gridCol>
                <a:gridCol w="287880">
                  <a:extLst>
                    <a:ext uri="{9D8B030D-6E8A-4147-A177-3AD203B41FA5}">
                      <a16:colId xmlns:a16="http://schemas.microsoft.com/office/drawing/2014/main" val="1187389745"/>
                    </a:ext>
                  </a:extLst>
                </a:gridCol>
                <a:gridCol w="308443">
                  <a:extLst>
                    <a:ext uri="{9D8B030D-6E8A-4147-A177-3AD203B41FA5}">
                      <a16:colId xmlns:a16="http://schemas.microsoft.com/office/drawing/2014/main" val="2749516278"/>
                    </a:ext>
                  </a:extLst>
                </a:gridCol>
                <a:gridCol w="308445">
                  <a:extLst>
                    <a:ext uri="{9D8B030D-6E8A-4147-A177-3AD203B41FA5}">
                      <a16:colId xmlns:a16="http://schemas.microsoft.com/office/drawing/2014/main" val="329024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CUT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PRC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ZONA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NOMBRE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UPERM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UPROM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USO_HABIT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altura_max_m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altura_max_pisos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ocupac_suelo_max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coef_constr_max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dens_max_vivha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dens_max_habha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14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AV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062732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 Zona Especial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300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58613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 Zona Especial 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social; infraestructura: transporte.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almacenamiento; actividades extractivas; infraestructura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976895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 Zona Especial 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108500"/>
                  </a:ext>
                </a:extLst>
              </a:tr>
              <a:tr h="210366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 Zona Especial 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9626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 Zona Especial Residencial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</a:t>
                      </a:r>
                      <a:r>
                        <a:rPr lang="es-MX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cient</a:t>
                      </a:r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├¡fico, comercio, culto, cultura, deporte, </a:t>
                      </a:r>
                      <a:r>
                        <a:rPr lang="es-MX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educaci</a:t>
                      </a:r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├│n, plazas de juegos, salud, seguridad, servicios, social. Mayor detalle en Ordenanza.</a:t>
                      </a:r>
                      <a:endParaRPr lang="es-MX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bodega,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0.6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79750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BDA9E608-2DD1-0DFC-532A-C011B6C1E6EC}"/>
              </a:ext>
            </a:extLst>
          </p:cNvPr>
          <p:cNvSpPr/>
          <p:nvPr/>
        </p:nvSpPr>
        <p:spPr>
          <a:xfrm>
            <a:off x="303122" y="1215033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Zonas normativas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(PRC Temuco, PRC Padre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LasCasas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, PRC Cajón)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00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1556</Words>
  <Application>Microsoft Office PowerPoint</Application>
  <PresentationFormat>Panorámica</PresentationFormat>
  <Paragraphs>294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cox oettinger</dc:creator>
  <cp:lastModifiedBy>tomas cox oettinger</cp:lastModifiedBy>
  <cp:revision>1</cp:revision>
  <dcterms:created xsi:type="dcterms:W3CDTF">2022-06-03T12:15:39Z</dcterms:created>
  <dcterms:modified xsi:type="dcterms:W3CDTF">2022-06-30T14:08:55Z</dcterms:modified>
</cp:coreProperties>
</file>